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3.xml" ContentType="application/vnd.openxmlformats-officedocument.them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heme/theme4.xml" ContentType="application/vnd.openxmlformats-officedocument.theme+xml"/>
  <Override PartName="/ppt/tags/tag44.xml" ContentType="application/vnd.openxmlformats-officedocument.presentationml.tags+xml"/>
  <Override PartName="/ppt/notesSlides/notesSlide1.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 id="2147483678" r:id="rId6"/>
  </p:sldMasterIdLst>
  <p:notesMasterIdLst>
    <p:notesMasterId r:id="rId19"/>
  </p:notesMasterIdLst>
  <p:sldIdLst>
    <p:sldId id="2076138289" r:id="rId7"/>
    <p:sldId id="2076138279" r:id="rId8"/>
    <p:sldId id="2076138263" r:id="rId9"/>
    <p:sldId id="2076138272" r:id="rId10"/>
    <p:sldId id="2076138282" r:id="rId11"/>
    <p:sldId id="2076138283" r:id="rId12"/>
    <p:sldId id="2076138284" r:id="rId13"/>
    <p:sldId id="2076138285" r:id="rId14"/>
    <p:sldId id="2076138271" r:id="rId15"/>
    <p:sldId id="256" r:id="rId16"/>
    <p:sldId id="257" r:id="rId17"/>
    <p:sldId id="207613826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ay 4" id="{D25AF7D7-A9A4-4542-A150-B1D350126BFD}">
          <p14:sldIdLst>
            <p14:sldId id="2076138289"/>
            <p14:sldId id="2076138279"/>
            <p14:sldId id="2076138263"/>
            <p14:sldId id="2076138272"/>
            <p14:sldId id="2076138282"/>
            <p14:sldId id="2076138283"/>
            <p14:sldId id="2076138284"/>
            <p14:sldId id="2076138285"/>
            <p14:sldId id="2076138271"/>
            <p14:sldId id="256"/>
            <p14:sldId id="257"/>
            <p14:sldId id="2076138261"/>
          </p14:sldIdLst>
        </p14:section>
      </p14:sectionLst>
    </p:ext>
    <p:ext uri="{EFAFB233-063F-42B5-8137-9DF3F51BA10A}">
      <p15:sldGuideLst xmlns:p15="http://schemas.microsoft.com/office/powerpoint/2012/main">
        <p15:guide id="1" orient="horz" pos="672"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3131"/>
    <a:srgbClr val="D2D2D2"/>
    <a:srgbClr val="00B0F0"/>
    <a:srgbClr val="32145A"/>
    <a:srgbClr val="F2F2F2"/>
    <a:srgbClr val="5C2D91"/>
    <a:srgbClr val="B4A0FF"/>
    <a:srgbClr val="D6DCE4"/>
    <a:srgbClr val="5482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84" y="102"/>
      </p:cViewPr>
      <p:guideLst>
        <p:guide orient="horz" pos="672"/>
        <p:guide pos="3840"/>
      </p:guideLst>
    </p:cSldViewPr>
  </p:slideViewPr>
  <p:notesTextViewPr>
    <p:cViewPr>
      <p:scale>
        <a:sx n="1" d="1"/>
        <a:sy n="1" d="1"/>
      </p:scale>
      <p:origin x="0" y="0"/>
    </p:cViewPr>
  </p:notesTextViewPr>
  <p:sorterViewPr>
    <p:cViewPr>
      <p:scale>
        <a:sx n="200" d="100"/>
        <a:sy n="200" d="100"/>
      </p:scale>
      <p:origin x="0" y="-495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heme" Target="theme/theme1.xml"/></Relationships>
</file>

<file path=ppt/media/image10.jpeg>
</file>

<file path=ppt/media/image11.png>
</file>

<file path=ppt/media/image12.jpeg>
</file>

<file path=ppt/media/image13.png>
</file>

<file path=ppt/media/image14.jpeg>
</file>

<file path=ppt/media/image15.png>
</file>

<file path=ppt/media/image16.jpeg>
</file>

<file path=ppt/media/image17.jpeg>
</file>

<file path=ppt/media/image18.png>
</file>

<file path=ppt/media/image19.png>
</file>

<file path=ppt/media/image2.jpeg>
</file>

<file path=ppt/media/image20.svg>
</file>

<file path=ppt/media/image21.png>
</file>

<file path=ppt/media/image3.png>
</file>

<file path=ppt/media/image4.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56C6C4-75BE-457F-8850-C7CD7CFC7DA3}" type="datetimeFigureOut">
              <a:rPr lang="en-US" smtClean="0"/>
              <a:t>2/26/2021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259B3D-005A-450F-B89F-6A3DD53EE3BF}" type="slidenum">
              <a:rPr lang="en-US" smtClean="0"/>
              <a:t>‹#›</a:t>
            </a:fld>
            <a:endParaRPr lang="en-US"/>
          </a:p>
        </p:txBody>
      </p:sp>
    </p:spTree>
    <p:extLst>
      <p:ext uri="{BB962C8B-B14F-4D97-AF65-F5344CB8AC3E}">
        <p14:creationId xmlns:p14="http://schemas.microsoft.com/office/powerpoint/2010/main" val="30111821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9C601B9-5273-467A-8E48-EC9939578C8F}"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2/26/2021 7:12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52935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259B3D-005A-450F-B89F-6A3DD53EE3BF}" type="slidenum">
              <a:rPr lang="en-US" smtClean="0"/>
              <a:t>9</a:t>
            </a:fld>
            <a:endParaRPr lang="en-US"/>
          </a:p>
        </p:txBody>
      </p:sp>
    </p:spTree>
    <p:extLst>
      <p:ext uri="{BB962C8B-B14F-4D97-AF65-F5344CB8AC3E}">
        <p14:creationId xmlns:p14="http://schemas.microsoft.com/office/powerpoint/2010/main" val="39026069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2.xml"/><Relationship Id="rId1" Type="http://schemas.openxmlformats.org/officeDocument/2006/relationships/tags" Target="../tags/tag6.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2.xml"/><Relationship Id="rId1" Type="http://schemas.openxmlformats.org/officeDocument/2006/relationships/tags" Target="../tags/tag7.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3.xml"/><Relationship Id="rId1" Type="http://schemas.openxmlformats.org/officeDocument/2006/relationships/tags" Target="../tags/tag9.xml"/><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3.xml"/><Relationship Id="rId1" Type="http://schemas.openxmlformats.org/officeDocument/2006/relationships/tags" Target="../tags/tag10.xml"/><Relationship Id="rId4"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Master" Target="../slideMasters/slideMaster3.xml"/><Relationship Id="rId1" Type="http://schemas.openxmlformats.org/officeDocument/2006/relationships/tags" Target="../tags/tag11.xml"/><Relationship Id="rId4" Type="http://schemas.openxmlformats.org/officeDocument/2006/relationships/image" Target="../media/image13.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Master" Target="../slideMasters/slideMaster3.xml"/><Relationship Id="rId1" Type="http://schemas.openxmlformats.org/officeDocument/2006/relationships/tags" Target="../tags/tag12.xml"/><Relationship Id="rId4" Type="http://schemas.openxmlformats.org/officeDocument/2006/relationships/image" Target="../media/image13.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ags" Target="../tags/tag1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3.xml"/><Relationship Id="rId1" Type="http://schemas.openxmlformats.org/officeDocument/2006/relationships/tags" Target="../tags/tag14.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3.xml"/><Relationship Id="rId1" Type="http://schemas.openxmlformats.org/officeDocument/2006/relationships/tags" Target="../tags/tag15.xml"/><Relationship Id="rId4" Type="http://schemas.openxmlformats.org/officeDocument/2006/relationships/image" Target="../media/image2.jpe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Master" Target="../slideMasters/slideMaster3.xml"/><Relationship Id="rId1" Type="http://schemas.openxmlformats.org/officeDocument/2006/relationships/tags" Target="../tags/tag16.xml"/><Relationship Id="rId5" Type="http://schemas.openxmlformats.org/officeDocument/2006/relationships/image" Target="../media/image4.jpeg"/><Relationship Id="rId4" Type="http://schemas.openxmlformats.org/officeDocument/2006/relationships/image" Target="../media/image15.png"/></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17.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18.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19.xml"/></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0.xml"/></Relationships>
</file>

<file path=ppt/slideLayouts/_rels/slideLayout42.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1.xml"/></Relationships>
</file>

<file path=ppt/slideLayouts/_rels/slideLayout43.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2.xml"/></Relationships>
</file>

<file path=ppt/slideLayouts/_rels/slideLayout44.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3.xml"/><Relationship Id="rId1" Type="http://schemas.openxmlformats.org/officeDocument/2006/relationships/tags" Target="../tags/tag2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3.xml"/><Relationship Id="rId1" Type="http://schemas.openxmlformats.org/officeDocument/2006/relationships/tags" Target="../tags/tag25.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Master" Target="../slideMasters/slideMaster3.xml"/><Relationship Id="rId1" Type="http://schemas.openxmlformats.org/officeDocument/2006/relationships/tags" Target="../tags/tag26.xml"/></Relationships>
</file>

<file path=ppt/slideLayouts/_rels/slideLayout48.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7.xml"/></Relationships>
</file>

<file path=ppt/slideLayouts/_rels/slideLayout49.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8.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29.xml"/></Relationships>
</file>

<file path=ppt/slideLayouts/_rels/slideLayout51.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0.xml"/></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1.xml"/></Relationships>
</file>

<file path=ppt/slideLayouts/_rels/slideLayout53.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2.xml"/></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3.xml"/></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4.xml"/></Relationships>
</file>

<file path=ppt/slideLayouts/_rels/slideLayout56.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5.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6.xml"/></Relationships>
</file>

<file path=ppt/slideLayouts/_rels/slideLayout58.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37.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Master" Target="../slideMasters/slideMaster3.xml"/><Relationship Id="rId1" Type="http://schemas.openxmlformats.org/officeDocument/2006/relationships/tags" Target="../tags/tag38.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Master" Target="../slideMasters/slideMaster3.xml"/><Relationship Id="rId1" Type="http://schemas.openxmlformats.org/officeDocument/2006/relationships/tags" Target="../tags/tag39.xml"/><Relationship Id="rId4" Type="http://schemas.openxmlformats.org/officeDocument/2006/relationships/image" Target="../media/image15.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ags" Target="../tags/tag40.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Master" Target="../slideMasters/slideMaster3.xml"/><Relationship Id="rId1" Type="http://schemas.openxmlformats.org/officeDocument/2006/relationships/tags" Target="../tags/tag41.xml"/></Relationships>
</file>

<file path=ppt/slideLayouts/_rels/slideLayout63.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42.xml"/></Relationships>
</file>

<file path=ppt/slideLayouts/_rels/slideLayout64.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ags" Target="../tags/tag4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userDrawn="1"/>
        </p:nvPicPr>
        <p:blipFill rotWithShape="1">
          <a:blip r:embed="rId3"/>
          <a:srcRect l="8606" t="385" b="385"/>
          <a:stretch/>
        </p:blipFill>
        <p:spPr>
          <a:xfrm flipH="1">
            <a:off x="-1" y="0"/>
            <a:ext cx="12199780" cy="6857999"/>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userDrawn="1"/>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18686517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85">
          <p15:clr>
            <a:srgbClr val="5ACBF0"/>
          </p15:clr>
        </p15:guide>
        <p15:guide id="2" orient="horz" pos="2447">
          <p15:clr>
            <a:srgbClr val="5ACBF0"/>
          </p15:clr>
        </p15:guide>
        <p15:guide id="3" pos="6011">
          <p15:clr>
            <a:srgbClr val="5ACBF0"/>
          </p15:clr>
        </p15:guide>
        <p15:guide id="4" orient="horz" pos="211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4927712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24324698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023860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1"/>
            <a:ext cx="3468956" cy="1107996"/>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356100" y="2447039"/>
            <a:ext cx="7251192" cy="369332"/>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356100" y="2017713"/>
            <a:ext cx="72532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12512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5ACBF0"/>
          </p15:clr>
        </p15:guide>
        <p15:guide id="13" pos="2744">
          <p15:clr>
            <a:srgbClr val="5ACBF0"/>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2" orient="horz" pos="172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bwMode="auto">
          <a:xfrm>
            <a:off x="588263" y="3179701"/>
            <a:ext cx="3182621" cy="498598"/>
          </a:xfrm>
          <a:noFill/>
        </p:spPr>
        <p:txBody>
          <a:bodyPr vert="horz" wrap="square" lIns="0" tIns="0" rIns="0" bIns="0" rtlCol="0" anchor="ctr" anchorCtr="0">
            <a:spAutoFit/>
          </a:bodyPr>
          <a:lstStyle>
            <a:lvl1pPr>
              <a:defRPr lang="en-US" dirty="0">
                <a:solidFill>
                  <a:srgbClr val="FFFFFF"/>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08563" y="3213557"/>
            <a:ext cx="6599409" cy="430887"/>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2815646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5ACBF0"/>
          </p15:clr>
        </p15:guide>
        <p15:guide id="14" pos="3155">
          <p15:clr>
            <a:srgbClr val="5ACBF0"/>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FA0F84-F2FF-4407-BF3B-865F6671E357}"/>
              </a:ext>
            </a:extLst>
          </p:cNvPr>
          <p:cNvSpPr>
            <a:spLocks noGrp="1"/>
          </p:cNvSpPr>
          <p:nvPr>
            <p:ph type="title" hasCustomPrompt="1"/>
          </p:nvPr>
        </p:nvSpPr>
        <p:spPr>
          <a:xfrm>
            <a:off x="588263" y="3179701"/>
            <a:ext cx="3182621" cy="498598"/>
          </a:xfrm>
          <a:noFill/>
        </p:spPr>
        <p:txBody>
          <a:bodyPr vert="horz" wrap="square" lIns="0" tIns="0" rIns="0" bIns="0" rtlCol="0" anchor="ctr" anchorCtr="0">
            <a:spAutoFit/>
          </a:bodyPr>
          <a:lstStyle>
            <a:lvl1pPr>
              <a:defRPr lang="en-US" dirty="0">
                <a:solidFill>
                  <a:schemeClr val="tx1"/>
                </a:solidFill>
              </a:defRPr>
            </a:lvl1pPr>
          </a:lstStyle>
          <a:p>
            <a:pPr lvl="0">
              <a:lnSpc>
                <a:spcPct val="90000"/>
              </a:lnSpc>
            </a:pPr>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5008563" y="3213557"/>
            <a:ext cx="6599409" cy="430887"/>
          </a:xfrm>
        </p:spPr>
        <p:txBody>
          <a:bodyPr anchor="ctr" anchorCtr="0">
            <a:spAutoFit/>
          </a:bodyPr>
          <a:lstStyle>
            <a:lvl1pPr marL="0" indent="0">
              <a:spcAft>
                <a:spcPts val="1200"/>
              </a:spcAft>
              <a:buNone/>
              <a:defRPr sz="2800"/>
            </a:lvl1pPr>
            <a:lvl2pPr marL="228600" indent="0">
              <a:buNone/>
              <a:defRPr/>
            </a:lvl2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6894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9" orient="horz" pos="2160">
          <p15:clr>
            <a:srgbClr val="FDE53C"/>
          </p15:clr>
        </p15:guide>
        <p15:guide id="30" pos="2376">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090029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6371021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642497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888663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userDrawn="1"/>
        </p:nvPicPr>
        <p:blipFill rotWithShape="1">
          <a:blip r:embed="rId3"/>
          <a:srcRect t="4539" b="15358"/>
          <a:stretch/>
        </p:blipFill>
        <p:spPr>
          <a:xfrm>
            <a:off x="0" y="-16403"/>
            <a:ext cx="12192000" cy="6874403"/>
          </a:xfrm>
          <a:prstGeom prst="rect">
            <a:avLst/>
          </a:prstGeom>
        </p:spPr>
      </p:pic>
      <p:sp>
        <p:nvSpPr>
          <p:cNvPr id="4" name="Rectangle 3">
            <a:extLst>
              <a:ext uri="{FF2B5EF4-FFF2-40B4-BE49-F238E27FC236}">
                <a16:creationId xmlns:a16="http://schemas.microsoft.com/office/drawing/2014/main" id="{F8D12334-C290-4019-B6DD-C317540AACB1}"/>
              </a:ext>
            </a:extLst>
          </p:cNvPr>
          <p:cNvSpPr/>
          <p:nvPr userDrawn="1"/>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39121126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85">
          <p15:clr>
            <a:srgbClr val="5ACBF0"/>
          </p15:clr>
        </p15:guide>
        <p15:guide id="2" orient="horz" pos="2447">
          <p15:clr>
            <a:srgbClr val="5ACBF0"/>
          </p15:clr>
        </p15:guide>
        <p15:guide id="3" pos="6011">
          <p15:clr>
            <a:srgbClr val="5ACBF0"/>
          </p15:clr>
        </p15:guide>
        <p15:guide id="4" orient="horz" pos="211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24939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069348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508546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spTree>
    <p:extLst>
      <p:ext uri="{BB962C8B-B14F-4D97-AF65-F5344CB8AC3E}">
        <p14:creationId xmlns:p14="http://schemas.microsoft.com/office/powerpoint/2010/main" val="13420329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7901251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Slide 3 ">
    <p:bg>
      <p:bgPr>
        <a:solidFill>
          <a:schemeClr val="accent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5F38AD-64EA-4B26-B7D3-C2F05493206B}"/>
              </a:ext>
            </a:extLst>
          </p:cNvPr>
          <p:cNvPicPr>
            <a:picLocks noChangeAspect="1"/>
          </p:cNvPicPr>
          <p:nvPr userDrawn="1"/>
        </p:nvPicPr>
        <p:blipFill>
          <a:blip r:embed="rId2"/>
          <a:stretch>
            <a:fillRect/>
          </a:stretch>
        </p:blipFill>
        <p:spPr>
          <a:xfrm>
            <a:off x="0" y="0"/>
            <a:ext cx="12192000" cy="6857997"/>
          </a:xfrm>
          <a:prstGeom prst="rect">
            <a:avLst/>
          </a:prstGeom>
        </p:spPr>
      </p:pic>
      <p:sp>
        <p:nvSpPr>
          <p:cNvPr id="3" name="Rectangle 2">
            <a:extLst>
              <a:ext uri="{FF2B5EF4-FFF2-40B4-BE49-F238E27FC236}">
                <a16:creationId xmlns:a16="http://schemas.microsoft.com/office/drawing/2014/main" id="{F0191069-9A1B-4D96-B56B-775F6023B787}"/>
              </a:ext>
            </a:extLst>
          </p:cNvPr>
          <p:cNvSpPr/>
          <p:nvPr userDrawn="1"/>
        </p:nvSpPr>
        <p:spPr bwMode="auto">
          <a:xfrm>
            <a:off x="0" y="0"/>
            <a:ext cx="12192000" cy="6858000"/>
          </a:xfrm>
          <a:prstGeom prst="rect">
            <a:avLst/>
          </a:prstGeom>
          <a:gradFill>
            <a:gsLst>
              <a:gs pos="0">
                <a:srgbClr val="000000">
                  <a:alpha val="15000"/>
                </a:srgbClr>
              </a:gs>
              <a:gs pos="100000">
                <a:srgbClr val="1A1A1A">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a:extLst>
              <a:ext uri="{FF2B5EF4-FFF2-40B4-BE49-F238E27FC236}">
                <a16:creationId xmlns:a16="http://schemas.microsoft.com/office/drawing/2014/main" id="{BA784868-C8AF-4D99-9BD8-43CBB4961842}"/>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74248" y="257170"/>
            <a:ext cx="2266311" cy="569191"/>
          </a:xfrm>
          <a:prstGeom prst="rect">
            <a:avLst/>
          </a:prstGeom>
        </p:spPr>
      </p:pic>
      <p:sp>
        <p:nvSpPr>
          <p:cNvPr id="15" name="Text Placeholder 10">
            <a:extLst>
              <a:ext uri="{FF2B5EF4-FFF2-40B4-BE49-F238E27FC236}">
                <a16:creationId xmlns:a16="http://schemas.microsoft.com/office/drawing/2014/main" id="{718C12CA-FF1E-41F6-84F9-03ED0B84EF2E}"/>
              </a:ext>
            </a:extLst>
          </p:cNvPr>
          <p:cNvSpPr>
            <a:spLocks noGrp="1"/>
          </p:cNvSpPr>
          <p:nvPr>
            <p:ph type="body" sz="quarter" idx="15" hasCustomPrompt="1"/>
          </p:nvPr>
        </p:nvSpPr>
        <p:spPr>
          <a:xfrm>
            <a:off x="464841" y="4847661"/>
            <a:ext cx="9602819" cy="727892"/>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a:t>Author name</a:t>
            </a:r>
          </a:p>
          <a:p>
            <a:pPr lvl="1"/>
            <a:r>
              <a:rPr lang="en-US"/>
              <a:t>Date</a:t>
            </a:r>
          </a:p>
        </p:txBody>
      </p:sp>
      <p:sp>
        <p:nvSpPr>
          <p:cNvPr id="16" name="Title 1">
            <a:extLst>
              <a:ext uri="{FF2B5EF4-FFF2-40B4-BE49-F238E27FC236}">
                <a16:creationId xmlns:a16="http://schemas.microsoft.com/office/drawing/2014/main" id="{06A627AC-F0E8-4823-99FD-AD035C641C37}"/>
              </a:ext>
            </a:extLst>
          </p:cNvPr>
          <p:cNvSpPr>
            <a:spLocks noGrp="1"/>
          </p:cNvSpPr>
          <p:nvPr>
            <p:ph type="title" hasCustomPrompt="1"/>
          </p:nvPr>
        </p:nvSpPr>
        <p:spPr>
          <a:xfrm>
            <a:off x="407391" y="3029995"/>
            <a:ext cx="9660269" cy="1793104"/>
          </a:xfrm>
          <a:noFill/>
        </p:spPr>
        <p:txBody>
          <a:bodyPr lIns="0" tIns="0" rIns="0" bIns="182880" anchor="b" anchorCtr="0"/>
          <a:lstStyle>
            <a:lvl1pPr>
              <a:defRPr sz="4705" strike="noStrike" spc="-49" baseline="0">
                <a:solidFill>
                  <a:schemeClr val="bg1"/>
                </a:solidFill>
              </a:defRPr>
            </a:lvl1pPr>
          </a:lstStyle>
          <a:p>
            <a:r>
              <a:rPr lang="en-US"/>
              <a:t>Microsoft 365</a:t>
            </a:r>
            <a:br>
              <a:rPr lang="en-US"/>
            </a:br>
            <a:r>
              <a:rPr lang="en-US"/>
              <a:t>title or event name</a:t>
            </a:r>
          </a:p>
        </p:txBody>
      </p:sp>
    </p:spTree>
    <p:extLst>
      <p:ext uri="{BB962C8B-B14F-4D97-AF65-F5344CB8AC3E}">
        <p14:creationId xmlns:p14="http://schemas.microsoft.com/office/powerpoint/2010/main" val="31589703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Title Slide">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9"/>
            <a:ext cx="1366440" cy="292608"/>
          </a:xfrm>
          <a:prstGeom prst="rect">
            <a:avLst/>
          </a:prstGeom>
        </p:spPr>
      </p:pic>
      <p:sp>
        <p:nvSpPr>
          <p:cNvPr id="9" name="Title 1"/>
          <p:cNvSpPr>
            <a:spLocks noGrp="1"/>
          </p:cNvSpPr>
          <p:nvPr>
            <p:ph type="title" hasCustomPrompt="1"/>
          </p:nvPr>
        </p:nvSpPr>
        <p:spPr>
          <a:xfrm>
            <a:off x="584201" y="3035102"/>
            <a:ext cx="6501251" cy="498674"/>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1" y="3962401"/>
            <a:ext cx="6501251" cy="276999"/>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 text</a:t>
            </a:r>
          </a:p>
        </p:txBody>
      </p:sp>
      <p:sp>
        <p:nvSpPr>
          <p:cNvPr id="275" name="Oval 274">
            <a:extLst>
              <a:ext uri="{FF2B5EF4-FFF2-40B4-BE49-F238E27FC236}">
                <a16:creationId xmlns:a16="http://schemas.microsoft.com/office/drawing/2014/main" id="{3A24E08F-1AA5-474E-9DD9-5E82B74C4559}"/>
              </a:ext>
            </a:extLst>
          </p:cNvPr>
          <p:cNvSpPr/>
          <p:nvPr userDrawn="1"/>
        </p:nvSpPr>
        <p:spPr bwMode="auto">
          <a:xfrm>
            <a:off x="7377154" y="1312883"/>
            <a:ext cx="4232235" cy="4232235"/>
          </a:xfrm>
          <a:prstGeom prst="ellipse">
            <a:avLst/>
          </a:prstGeom>
          <a:solidFill>
            <a:schemeClr val="bg2"/>
          </a:solidFill>
          <a:ln>
            <a:noFill/>
          </a:ln>
          <a:effectLst>
            <a:innerShdw blurRad="254000">
              <a:prstClr val="black">
                <a:alpha val="32000"/>
              </a:prstClr>
            </a:inn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cs typeface="Segoe UI" pitchFamily="34" charset="0"/>
            </a:endParaRPr>
          </a:p>
        </p:txBody>
      </p:sp>
      <p:grpSp>
        <p:nvGrpSpPr>
          <p:cNvPr id="276" name="Graphic 1">
            <a:extLst>
              <a:ext uri="{FF2B5EF4-FFF2-40B4-BE49-F238E27FC236}">
                <a16:creationId xmlns:a16="http://schemas.microsoft.com/office/drawing/2014/main" id="{29461418-0591-4D90-9B24-73480A0FE748}"/>
              </a:ext>
            </a:extLst>
          </p:cNvPr>
          <p:cNvGrpSpPr/>
          <p:nvPr userDrawn="1"/>
        </p:nvGrpSpPr>
        <p:grpSpPr>
          <a:xfrm>
            <a:off x="7540158" y="913033"/>
            <a:ext cx="3649174" cy="3855948"/>
            <a:chOff x="7301098" y="972580"/>
            <a:chExt cx="3649174" cy="3855948"/>
          </a:xfrm>
        </p:grpSpPr>
        <p:sp>
          <p:nvSpPr>
            <p:cNvPr id="277" name="Freeform: Shape 276">
              <a:extLst>
                <a:ext uri="{FF2B5EF4-FFF2-40B4-BE49-F238E27FC236}">
                  <a16:creationId xmlns:a16="http://schemas.microsoft.com/office/drawing/2014/main" id="{31300545-88A0-4735-9A01-19DEB9E50E74}"/>
                </a:ext>
              </a:extLst>
            </p:cNvPr>
            <p:cNvSpPr/>
            <p:nvPr/>
          </p:nvSpPr>
          <p:spPr>
            <a:xfrm>
              <a:off x="9150574" y="3947825"/>
              <a:ext cx="1799698" cy="880703"/>
            </a:xfrm>
            <a:custGeom>
              <a:avLst/>
              <a:gdLst>
                <a:gd name="connsiteX0" fmla="*/ 1577927 w 1799697"/>
                <a:gd name="connsiteY0" fmla="*/ 513425 h 880703"/>
                <a:gd name="connsiteX1" fmla="*/ 1509002 w 1799697"/>
                <a:gd name="connsiteY1" fmla="*/ 532570 h 880703"/>
                <a:gd name="connsiteX2" fmla="*/ 1509002 w 1799697"/>
                <a:gd name="connsiteY2" fmla="*/ 517254 h 880703"/>
                <a:gd name="connsiteX3" fmla="*/ 1256279 w 1799697"/>
                <a:gd name="connsiteY3" fmla="*/ 264530 h 880703"/>
                <a:gd name="connsiteX4" fmla="*/ 1083967 w 1799697"/>
                <a:gd name="connsiteY4" fmla="*/ 333455 h 880703"/>
                <a:gd name="connsiteX5" fmla="*/ 777635 w 1799697"/>
                <a:gd name="connsiteY5" fmla="*/ 115193 h 880703"/>
                <a:gd name="connsiteX6" fmla="*/ 452158 w 1799697"/>
                <a:gd name="connsiteY6" fmla="*/ 436842 h 880703"/>
                <a:gd name="connsiteX7" fmla="*/ 310480 w 1799697"/>
                <a:gd name="connsiteY7" fmla="*/ 375575 h 880703"/>
                <a:gd name="connsiteX8" fmla="*/ 115193 w 1799697"/>
                <a:gd name="connsiteY8" fmla="*/ 570862 h 880703"/>
                <a:gd name="connsiteX9" fmla="*/ 310480 w 1799697"/>
                <a:gd name="connsiteY9" fmla="*/ 766148 h 880703"/>
                <a:gd name="connsiteX10" fmla="*/ 1577927 w 1799697"/>
                <a:gd name="connsiteY10" fmla="*/ 766148 h 880703"/>
                <a:gd name="connsiteX11" fmla="*/ 1708118 w 1799697"/>
                <a:gd name="connsiteY11" fmla="*/ 635957 h 880703"/>
                <a:gd name="connsiteX12" fmla="*/ 1577927 w 1799697"/>
                <a:gd name="connsiteY12" fmla="*/ 513425 h 880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99697" h="880703">
                  <a:moveTo>
                    <a:pt x="1577927" y="513425"/>
                  </a:moveTo>
                  <a:cubicBezTo>
                    <a:pt x="1551123" y="513425"/>
                    <a:pt x="1528148" y="521083"/>
                    <a:pt x="1509002" y="532570"/>
                  </a:cubicBezTo>
                  <a:cubicBezTo>
                    <a:pt x="1509002" y="528741"/>
                    <a:pt x="1509002" y="524912"/>
                    <a:pt x="1509002" y="517254"/>
                  </a:cubicBezTo>
                  <a:cubicBezTo>
                    <a:pt x="1509002" y="379405"/>
                    <a:pt x="1397957" y="264530"/>
                    <a:pt x="1256279" y="264530"/>
                  </a:cubicBezTo>
                  <a:cubicBezTo>
                    <a:pt x="1187354" y="264530"/>
                    <a:pt x="1126088" y="291334"/>
                    <a:pt x="1083967" y="333455"/>
                  </a:cubicBezTo>
                  <a:cubicBezTo>
                    <a:pt x="1038017" y="207093"/>
                    <a:pt x="919314" y="115193"/>
                    <a:pt x="777635" y="115193"/>
                  </a:cubicBezTo>
                  <a:cubicBezTo>
                    <a:pt x="597666" y="115193"/>
                    <a:pt x="455987" y="260701"/>
                    <a:pt x="452158" y="436842"/>
                  </a:cubicBezTo>
                  <a:cubicBezTo>
                    <a:pt x="417696" y="398550"/>
                    <a:pt x="367917" y="375575"/>
                    <a:pt x="310480" y="375575"/>
                  </a:cubicBezTo>
                  <a:cubicBezTo>
                    <a:pt x="203264" y="375575"/>
                    <a:pt x="115193" y="463646"/>
                    <a:pt x="115193" y="570862"/>
                  </a:cubicBezTo>
                  <a:cubicBezTo>
                    <a:pt x="115193" y="678078"/>
                    <a:pt x="203264" y="766148"/>
                    <a:pt x="310480" y="766148"/>
                  </a:cubicBezTo>
                  <a:lnTo>
                    <a:pt x="1577927" y="766148"/>
                  </a:lnTo>
                  <a:cubicBezTo>
                    <a:pt x="1650681" y="766148"/>
                    <a:pt x="1708118" y="708711"/>
                    <a:pt x="1708118" y="635957"/>
                  </a:cubicBezTo>
                  <a:cubicBezTo>
                    <a:pt x="1708118" y="570862"/>
                    <a:pt x="1650681" y="513425"/>
                    <a:pt x="1577927" y="513425"/>
                  </a:cubicBezTo>
                </a:path>
              </a:pathLst>
            </a:custGeom>
            <a:solidFill>
              <a:srgbClr val="FFFFFF"/>
            </a:solidFill>
            <a:ln w="38206" cap="flat">
              <a:noFill/>
              <a:prstDash val="solid"/>
              <a:miter/>
            </a:ln>
          </p:spPr>
          <p:txBody>
            <a:bodyPr rtlCol="0" anchor="ctr"/>
            <a:lstStyle/>
            <a:p>
              <a:endParaRPr lang="en-US" sz="1800"/>
            </a:p>
          </p:txBody>
        </p:sp>
        <p:sp>
          <p:nvSpPr>
            <p:cNvPr id="278" name="Freeform: Shape 277">
              <a:extLst>
                <a:ext uri="{FF2B5EF4-FFF2-40B4-BE49-F238E27FC236}">
                  <a16:creationId xmlns:a16="http://schemas.microsoft.com/office/drawing/2014/main" id="{EE850908-A91F-45AA-A556-EEA0C1258EFA}"/>
                </a:ext>
              </a:extLst>
            </p:cNvPr>
            <p:cNvSpPr/>
            <p:nvPr/>
          </p:nvSpPr>
          <p:spPr>
            <a:xfrm>
              <a:off x="7301098" y="3227946"/>
              <a:ext cx="2297487" cy="1072161"/>
            </a:xfrm>
            <a:custGeom>
              <a:avLst/>
              <a:gdLst>
                <a:gd name="connsiteX0" fmla="*/ 272188 w 2297486"/>
                <a:gd name="connsiteY0" fmla="*/ 670420 h 1072160"/>
                <a:gd name="connsiteX1" fmla="*/ 383234 w 2297486"/>
                <a:gd name="connsiteY1" fmla="*/ 716369 h 1072160"/>
                <a:gd name="connsiteX2" fmla="*/ 383234 w 2297486"/>
                <a:gd name="connsiteY2" fmla="*/ 693394 h 1072160"/>
                <a:gd name="connsiteX3" fmla="*/ 670419 w 2297486"/>
                <a:gd name="connsiteY3" fmla="*/ 406208 h 1072160"/>
                <a:gd name="connsiteX4" fmla="*/ 919314 w 2297486"/>
                <a:gd name="connsiteY4" fmla="*/ 547887 h 1072160"/>
                <a:gd name="connsiteX5" fmla="*/ 919314 w 2297486"/>
                <a:gd name="connsiteY5" fmla="*/ 547887 h 1072160"/>
                <a:gd name="connsiteX6" fmla="*/ 1352007 w 2297486"/>
                <a:gd name="connsiteY6" fmla="*/ 115193 h 1072160"/>
                <a:gd name="connsiteX7" fmla="*/ 1784700 w 2297486"/>
                <a:gd name="connsiteY7" fmla="*/ 547887 h 1072160"/>
                <a:gd name="connsiteX8" fmla="*/ 1777042 w 2297486"/>
                <a:gd name="connsiteY8" fmla="*/ 635957 h 1072160"/>
                <a:gd name="connsiteX9" fmla="*/ 1979987 w 2297486"/>
                <a:gd name="connsiteY9" fmla="*/ 517254 h 1072160"/>
                <a:gd name="connsiteX10" fmla="*/ 2209736 w 2297486"/>
                <a:gd name="connsiteY10" fmla="*/ 747002 h 1072160"/>
                <a:gd name="connsiteX11" fmla="*/ 1979987 w 2297486"/>
                <a:gd name="connsiteY11" fmla="*/ 976751 h 1072160"/>
                <a:gd name="connsiteX12" fmla="*/ 1348178 w 2297486"/>
                <a:gd name="connsiteY12" fmla="*/ 976751 h 1072160"/>
                <a:gd name="connsiteX13" fmla="*/ 666590 w 2297486"/>
                <a:gd name="connsiteY13" fmla="*/ 976751 h 1072160"/>
                <a:gd name="connsiteX14" fmla="*/ 272188 w 2297486"/>
                <a:gd name="connsiteY14" fmla="*/ 976751 h 1072160"/>
                <a:gd name="connsiteX15" fmla="*/ 115193 w 2297486"/>
                <a:gd name="connsiteY15" fmla="*/ 819756 h 1072160"/>
                <a:gd name="connsiteX16" fmla="*/ 272188 w 2297486"/>
                <a:gd name="connsiteY16" fmla="*/ 670420 h 107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7486" h="1072160">
                  <a:moveTo>
                    <a:pt x="272188" y="670420"/>
                  </a:moveTo>
                  <a:cubicBezTo>
                    <a:pt x="314309" y="670420"/>
                    <a:pt x="356430" y="689565"/>
                    <a:pt x="383234" y="716369"/>
                  </a:cubicBezTo>
                  <a:cubicBezTo>
                    <a:pt x="383234" y="708711"/>
                    <a:pt x="383234" y="701053"/>
                    <a:pt x="383234" y="693394"/>
                  </a:cubicBezTo>
                  <a:cubicBezTo>
                    <a:pt x="383234" y="536399"/>
                    <a:pt x="509595" y="406208"/>
                    <a:pt x="670419" y="406208"/>
                  </a:cubicBezTo>
                  <a:cubicBezTo>
                    <a:pt x="777635" y="406208"/>
                    <a:pt x="869535" y="463646"/>
                    <a:pt x="919314" y="547887"/>
                  </a:cubicBezTo>
                  <a:cubicBezTo>
                    <a:pt x="919314" y="547887"/>
                    <a:pt x="919314" y="547887"/>
                    <a:pt x="919314" y="547887"/>
                  </a:cubicBezTo>
                  <a:cubicBezTo>
                    <a:pt x="919314" y="310480"/>
                    <a:pt x="1110771" y="115193"/>
                    <a:pt x="1352007" y="115193"/>
                  </a:cubicBezTo>
                  <a:cubicBezTo>
                    <a:pt x="1589414" y="115193"/>
                    <a:pt x="1784700" y="306651"/>
                    <a:pt x="1784700" y="547887"/>
                  </a:cubicBezTo>
                  <a:cubicBezTo>
                    <a:pt x="1784700" y="578520"/>
                    <a:pt x="1780871" y="605324"/>
                    <a:pt x="1777042" y="635957"/>
                  </a:cubicBezTo>
                  <a:cubicBezTo>
                    <a:pt x="1815334" y="563203"/>
                    <a:pt x="1891917" y="517254"/>
                    <a:pt x="1979987" y="517254"/>
                  </a:cubicBezTo>
                  <a:cubicBezTo>
                    <a:pt x="2106349" y="517254"/>
                    <a:pt x="2209736" y="620641"/>
                    <a:pt x="2209736" y="747002"/>
                  </a:cubicBezTo>
                  <a:cubicBezTo>
                    <a:pt x="2209736" y="873364"/>
                    <a:pt x="2106349" y="976751"/>
                    <a:pt x="1979987" y="976751"/>
                  </a:cubicBezTo>
                  <a:lnTo>
                    <a:pt x="1348178" y="976751"/>
                  </a:lnTo>
                  <a:lnTo>
                    <a:pt x="666590" y="976751"/>
                  </a:lnTo>
                  <a:lnTo>
                    <a:pt x="272188" y="976751"/>
                  </a:lnTo>
                  <a:cubicBezTo>
                    <a:pt x="187947" y="976751"/>
                    <a:pt x="115193" y="907826"/>
                    <a:pt x="115193" y="819756"/>
                  </a:cubicBezTo>
                  <a:cubicBezTo>
                    <a:pt x="115193" y="739344"/>
                    <a:pt x="184118" y="670420"/>
                    <a:pt x="272188" y="670420"/>
                  </a:cubicBezTo>
                </a:path>
              </a:pathLst>
            </a:custGeom>
            <a:solidFill>
              <a:srgbClr val="FFFFFF"/>
            </a:solidFill>
            <a:ln w="38206" cap="flat">
              <a:noFill/>
              <a:prstDash val="solid"/>
              <a:miter/>
            </a:ln>
          </p:spPr>
          <p:txBody>
            <a:bodyPr rtlCol="0" anchor="ctr"/>
            <a:lstStyle/>
            <a:p>
              <a:endParaRPr lang="en-US" sz="1800"/>
            </a:p>
          </p:txBody>
        </p:sp>
        <p:sp>
          <p:nvSpPr>
            <p:cNvPr id="279" name="Freeform: Shape 278">
              <a:extLst>
                <a:ext uri="{FF2B5EF4-FFF2-40B4-BE49-F238E27FC236}">
                  <a16:creationId xmlns:a16="http://schemas.microsoft.com/office/drawing/2014/main" id="{1943D4B6-9B78-4BA1-9BDE-E49889A1514E}"/>
                </a:ext>
              </a:extLst>
            </p:cNvPr>
            <p:cNvSpPr/>
            <p:nvPr/>
          </p:nvSpPr>
          <p:spPr>
            <a:xfrm>
              <a:off x="7856324" y="1194670"/>
              <a:ext cx="612663" cy="497789"/>
            </a:xfrm>
            <a:custGeom>
              <a:avLst/>
              <a:gdLst>
                <a:gd name="connsiteX0" fmla="*/ 478962 w 612663"/>
                <a:gd name="connsiteY0" fmla="*/ 314309 h 497788"/>
                <a:gd name="connsiteX1" fmla="*/ 459816 w 612663"/>
                <a:gd name="connsiteY1" fmla="*/ 318138 h 497788"/>
                <a:gd name="connsiteX2" fmla="*/ 478962 w 612663"/>
                <a:gd name="connsiteY2" fmla="*/ 253043 h 497788"/>
                <a:gd name="connsiteX3" fmla="*/ 341113 w 612663"/>
                <a:gd name="connsiteY3" fmla="*/ 115193 h 497788"/>
                <a:gd name="connsiteX4" fmla="*/ 203264 w 612663"/>
                <a:gd name="connsiteY4" fmla="*/ 253043 h 497788"/>
                <a:gd name="connsiteX5" fmla="*/ 203264 w 612663"/>
                <a:gd name="connsiteY5" fmla="*/ 264530 h 497788"/>
                <a:gd name="connsiteX6" fmla="*/ 180289 w 612663"/>
                <a:gd name="connsiteY6" fmla="*/ 260701 h 497788"/>
                <a:gd name="connsiteX7" fmla="*/ 115193 w 612663"/>
                <a:gd name="connsiteY7" fmla="*/ 325796 h 497788"/>
                <a:gd name="connsiteX8" fmla="*/ 180289 w 612663"/>
                <a:gd name="connsiteY8" fmla="*/ 390892 h 497788"/>
                <a:gd name="connsiteX9" fmla="*/ 478962 w 612663"/>
                <a:gd name="connsiteY9" fmla="*/ 390892 h 497788"/>
                <a:gd name="connsiteX10" fmla="*/ 517254 w 612663"/>
                <a:gd name="connsiteY10" fmla="*/ 352600 h 497788"/>
                <a:gd name="connsiteX11" fmla="*/ 478962 w 612663"/>
                <a:gd name="connsiteY11" fmla="*/ 314309 h 497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663" h="497788">
                  <a:moveTo>
                    <a:pt x="478962" y="314309"/>
                  </a:moveTo>
                  <a:cubicBezTo>
                    <a:pt x="471304" y="314309"/>
                    <a:pt x="467475" y="314309"/>
                    <a:pt x="459816" y="318138"/>
                  </a:cubicBezTo>
                  <a:cubicBezTo>
                    <a:pt x="475133" y="298992"/>
                    <a:pt x="478962" y="276018"/>
                    <a:pt x="478962" y="253043"/>
                  </a:cubicBezTo>
                  <a:cubicBezTo>
                    <a:pt x="478962" y="176460"/>
                    <a:pt x="417696" y="115193"/>
                    <a:pt x="341113" y="115193"/>
                  </a:cubicBezTo>
                  <a:cubicBezTo>
                    <a:pt x="264530" y="115193"/>
                    <a:pt x="203264" y="176460"/>
                    <a:pt x="203264" y="253043"/>
                  </a:cubicBezTo>
                  <a:cubicBezTo>
                    <a:pt x="203264" y="256872"/>
                    <a:pt x="203264" y="260701"/>
                    <a:pt x="203264" y="264530"/>
                  </a:cubicBezTo>
                  <a:cubicBezTo>
                    <a:pt x="195605" y="260701"/>
                    <a:pt x="187947" y="260701"/>
                    <a:pt x="180289" y="260701"/>
                  </a:cubicBezTo>
                  <a:cubicBezTo>
                    <a:pt x="145827" y="260701"/>
                    <a:pt x="115193" y="287505"/>
                    <a:pt x="115193" y="325796"/>
                  </a:cubicBezTo>
                  <a:cubicBezTo>
                    <a:pt x="115193" y="360259"/>
                    <a:pt x="141997" y="390892"/>
                    <a:pt x="180289" y="390892"/>
                  </a:cubicBezTo>
                  <a:lnTo>
                    <a:pt x="478962" y="390892"/>
                  </a:lnTo>
                  <a:cubicBezTo>
                    <a:pt x="498108" y="390892"/>
                    <a:pt x="517254" y="375575"/>
                    <a:pt x="517254" y="352600"/>
                  </a:cubicBezTo>
                  <a:cubicBezTo>
                    <a:pt x="517254" y="329626"/>
                    <a:pt x="501937" y="314309"/>
                    <a:pt x="478962" y="314309"/>
                  </a:cubicBezTo>
                </a:path>
              </a:pathLst>
            </a:custGeom>
            <a:solidFill>
              <a:srgbClr val="00BCF2"/>
            </a:solidFill>
            <a:ln w="38206" cap="flat">
              <a:noFill/>
              <a:prstDash val="solid"/>
              <a:miter/>
            </a:ln>
          </p:spPr>
          <p:txBody>
            <a:bodyPr rtlCol="0" anchor="ctr"/>
            <a:lstStyle/>
            <a:p>
              <a:endParaRPr lang="en-US" sz="1800"/>
            </a:p>
          </p:txBody>
        </p:sp>
        <p:sp>
          <p:nvSpPr>
            <p:cNvPr id="280" name="Freeform: Shape 279">
              <a:extLst>
                <a:ext uri="{FF2B5EF4-FFF2-40B4-BE49-F238E27FC236}">
                  <a16:creationId xmlns:a16="http://schemas.microsoft.com/office/drawing/2014/main" id="{D604B253-DB64-4BAA-9F8C-F61F59D28464}"/>
                </a:ext>
              </a:extLst>
            </p:cNvPr>
            <p:cNvSpPr/>
            <p:nvPr/>
          </p:nvSpPr>
          <p:spPr>
            <a:xfrm>
              <a:off x="7661037" y="972580"/>
              <a:ext cx="3139898" cy="1837990"/>
            </a:xfrm>
            <a:custGeom>
              <a:avLst/>
              <a:gdLst>
                <a:gd name="connsiteX0" fmla="*/ 2921956 w 3139898"/>
                <a:gd name="connsiteY0" fmla="*/ 1520490 h 1837989"/>
                <a:gd name="connsiteX1" fmla="*/ 2845373 w 3139898"/>
                <a:gd name="connsiteY1" fmla="*/ 1554952 h 1837989"/>
                <a:gd name="connsiteX2" fmla="*/ 2845373 w 3139898"/>
                <a:gd name="connsiteY2" fmla="*/ 1539636 h 1837989"/>
                <a:gd name="connsiteX3" fmla="*/ 2642429 w 3139898"/>
                <a:gd name="connsiteY3" fmla="*/ 1336691 h 1837989"/>
                <a:gd name="connsiteX4" fmla="*/ 2496921 w 3139898"/>
                <a:gd name="connsiteY4" fmla="*/ 1397957 h 1837989"/>
                <a:gd name="connsiteX5" fmla="*/ 2496921 w 3139898"/>
                <a:gd name="connsiteY5" fmla="*/ 1221816 h 1837989"/>
                <a:gd name="connsiteX6" fmla="*/ 2378218 w 3139898"/>
                <a:gd name="connsiteY6" fmla="*/ 1221816 h 1837989"/>
                <a:gd name="connsiteX7" fmla="*/ 2370560 w 3139898"/>
                <a:gd name="connsiteY7" fmla="*/ 1214158 h 1837989"/>
                <a:gd name="connsiteX8" fmla="*/ 2370560 w 3139898"/>
                <a:gd name="connsiteY8" fmla="*/ 563203 h 1837989"/>
                <a:gd name="connsiteX9" fmla="*/ 1999133 w 3139898"/>
                <a:gd name="connsiteY9" fmla="*/ 563203 h 1837989"/>
                <a:gd name="connsiteX10" fmla="*/ 1999133 w 3139898"/>
                <a:gd name="connsiteY10" fmla="*/ 804440 h 1837989"/>
                <a:gd name="connsiteX11" fmla="*/ 1800017 w 3139898"/>
                <a:gd name="connsiteY11" fmla="*/ 804440 h 1837989"/>
                <a:gd name="connsiteX12" fmla="*/ 1800017 w 3139898"/>
                <a:gd name="connsiteY12" fmla="*/ 298992 h 1837989"/>
                <a:gd name="connsiteX13" fmla="*/ 1501344 w 3139898"/>
                <a:gd name="connsiteY13" fmla="*/ 298992 h 1837989"/>
                <a:gd name="connsiteX14" fmla="*/ 1501344 w 3139898"/>
                <a:gd name="connsiteY14" fmla="*/ 678078 h 1837989"/>
                <a:gd name="connsiteX15" fmla="*/ 1424761 w 3139898"/>
                <a:gd name="connsiteY15" fmla="*/ 678078 h 1837989"/>
                <a:gd name="connsiteX16" fmla="*/ 1424761 w 3139898"/>
                <a:gd name="connsiteY16" fmla="*/ 115193 h 1837989"/>
                <a:gd name="connsiteX17" fmla="*/ 1191183 w 3139898"/>
                <a:gd name="connsiteY17" fmla="*/ 348771 h 1837989"/>
                <a:gd name="connsiteX18" fmla="*/ 1191183 w 3139898"/>
                <a:gd name="connsiteY18" fmla="*/ 1145234 h 1837989"/>
                <a:gd name="connsiteX19" fmla="*/ 731686 w 3139898"/>
                <a:gd name="connsiteY19" fmla="*/ 1145234 h 1837989"/>
                <a:gd name="connsiteX20" fmla="*/ 731686 w 3139898"/>
                <a:gd name="connsiteY20" fmla="*/ 896339 h 1837989"/>
                <a:gd name="connsiteX21" fmla="*/ 563203 w 3139898"/>
                <a:gd name="connsiteY21" fmla="*/ 896339 h 1837989"/>
                <a:gd name="connsiteX22" fmla="*/ 563203 w 3139898"/>
                <a:gd name="connsiteY22" fmla="*/ 1317545 h 1837989"/>
                <a:gd name="connsiteX23" fmla="*/ 501937 w 3139898"/>
                <a:gd name="connsiteY23" fmla="*/ 1317545 h 1837989"/>
                <a:gd name="connsiteX24" fmla="*/ 501937 w 3139898"/>
                <a:gd name="connsiteY24" fmla="*/ 1160550 h 1837989"/>
                <a:gd name="connsiteX25" fmla="*/ 367917 w 3139898"/>
                <a:gd name="connsiteY25" fmla="*/ 1160550 h 1837989"/>
                <a:gd name="connsiteX26" fmla="*/ 367917 w 3139898"/>
                <a:gd name="connsiteY26" fmla="*/ 1317545 h 1837989"/>
                <a:gd name="connsiteX27" fmla="*/ 253043 w 3139898"/>
                <a:gd name="connsiteY27" fmla="*/ 1317545 h 1837989"/>
                <a:gd name="connsiteX28" fmla="*/ 253043 w 3139898"/>
                <a:gd name="connsiteY28" fmla="*/ 1474540 h 1837989"/>
                <a:gd name="connsiteX29" fmla="*/ 218580 w 3139898"/>
                <a:gd name="connsiteY29" fmla="*/ 1466882 h 1837989"/>
                <a:gd name="connsiteX30" fmla="*/ 115193 w 3139898"/>
                <a:gd name="connsiteY30" fmla="*/ 1570269 h 1837989"/>
                <a:gd name="connsiteX31" fmla="*/ 218580 w 3139898"/>
                <a:gd name="connsiteY31" fmla="*/ 1673656 h 1837989"/>
                <a:gd name="connsiteX32" fmla="*/ 635957 w 3139898"/>
                <a:gd name="connsiteY32" fmla="*/ 1673656 h 1837989"/>
                <a:gd name="connsiteX33" fmla="*/ 712540 w 3139898"/>
                <a:gd name="connsiteY33" fmla="*/ 1597073 h 1837989"/>
                <a:gd name="connsiteX34" fmla="*/ 662761 w 3139898"/>
                <a:gd name="connsiteY34" fmla="*/ 1524319 h 1837989"/>
                <a:gd name="connsiteX35" fmla="*/ 754661 w 3139898"/>
                <a:gd name="connsiteY35" fmla="*/ 1524319 h 1837989"/>
                <a:gd name="connsiteX36" fmla="*/ 1570268 w 3139898"/>
                <a:gd name="connsiteY36" fmla="*/ 1524319 h 1837989"/>
                <a:gd name="connsiteX37" fmla="*/ 1562610 w 3139898"/>
                <a:gd name="connsiteY37" fmla="*/ 1574098 h 1837989"/>
                <a:gd name="connsiteX38" fmla="*/ 1727263 w 3139898"/>
                <a:gd name="connsiteY38" fmla="*/ 1738751 h 1837989"/>
                <a:gd name="connsiteX39" fmla="*/ 2167615 w 3139898"/>
                <a:gd name="connsiteY39" fmla="*/ 1738751 h 1837989"/>
                <a:gd name="connsiteX40" fmla="*/ 2646258 w 3139898"/>
                <a:gd name="connsiteY40" fmla="*/ 1738751 h 1837989"/>
                <a:gd name="connsiteX41" fmla="*/ 2925786 w 3139898"/>
                <a:gd name="connsiteY41" fmla="*/ 1738751 h 1837989"/>
                <a:gd name="connsiteX42" fmla="*/ 3036831 w 3139898"/>
                <a:gd name="connsiteY42" fmla="*/ 1627706 h 1837989"/>
                <a:gd name="connsiteX43" fmla="*/ 2921956 w 3139898"/>
                <a:gd name="connsiteY43" fmla="*/ 1520490 h 1837989"/>
                <a:gd name="connsiteX44" fmla="*/ 605324 w 3139898"/>
                <a:gd name="connsiteY44" fmla="*/ 1528148 h 1837989"/>
                <a:gd name="connsiteX45" fmla="*/ 605324 w 3139898"/>
                <a:gd name="connsiteY45" fmla="*/ 1528148 h 1837989"/>
                <a:gd name="connsiteX46" fmla="*/ 609153 w 3139898"/>
                <a:gd name="connsiteY46" fmla="*/ 1524319 h 1837989"/>
                <a:gd name="connsiteX47" fmla="*/ 605324 w 3139898"/>
                <a:gd name="connsiteY47" fmla="*/ 1528148 h 1837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39898" h="1837989">
                  <a:moveTo>
                    <a:pt x="2921956" y="1520490"/>
                  </a:moveTo>
                  <a:cubicBezTo>
                    <a:pt x="2891323" y="1520490"/>
                    <a:pt x="2864519" y="1531977"/>
                    <a:pt x="2845373" y="1554952"/>
                  </a:cubicBezTo>
                  <a:cubicBezTo>
                    <a:pt x="2845373" y="1551123"/>
                    <a:pt x="2845373" y="1543465"/>
                    <a:pt x="2845373" y="1539636"/>
                  </a:cubicBezTo>
                  <a:cubicBezTo>
                    <a:pt x="2845373" y="1428590"/>
                    <a:pt x="2753474" y="1336691"/>
                    <a:pt x="2642429" y="1336691"/>
                  </a:cubicBezTo>
                  <a:cubicBezTo>
                    <a:pt x="2584992" y="1336691"/>
                    <a:pt x="2535213" y="1359666"/>
                    <a:pt x="2496921" y="1397957"/>
                  </a:cubicBezTo>
                  <a:lnTo>
                    <a:pt x="2496921" y="1221816"/>
                  </a:lnTo>
                  <a:lnTo>
                    <a:pt x="2378218" y="1221816"/>
                  </a:lnTo>
                  <a:cubicBezTo>
                    <a:pt x="2374389" y="1217987"/>
                    <a:pt x="2374389" y="1217987"/>
                    <a:pt x="2370560" y="1214158"/>
                  </a:cubicBezTo>
                  <a:lnTo>
                    <a:pt x="2370560" y="563203"/>
                  </a:lnTo>
                  <a:lnTo>
                    <a:pt x="1999133" y="563203"/>
                  </a:lnTo>
                  <a:lnTo>
                    <a:pt x="1999133" y="804440"/>
                  </a:lnTo>
                  <a:lnTo>
                    <a:pt x="1800017" y="804440"/>
                  </a:lnTo>
                  <a:lnTo>
                    <a:pt x="1800017" y="298992"/>
                  </a:lnTo>
                  <a:lnTo>
                    <a:pt x="1501344" y="298992"/>
                  </a:lnTo>
                  <a:lnTo>
                    <a:pt x="1501344" y="678078"/>
                  </a:lnTo>
                  <a:lnTo>
                    <a:pt x="1424761" y="678078"/>
                  </a:lnTo>
                  <a:lnTo>
                    <a:pt x="1424761" y="115193"/>
                  </a:lnTo>
                  <a:lnTo>
                    <a:pt x="1191183" y="348771"/>
                  </a:lnTo>
                  <a:lnTo>
                    <a:pt x="1191183" y="1145234"/>
                  </a:lnTo>
                  <a:lnTo>
                    <a:pt x="731686" y="1145234"/>
                  </a:lnTo>
                  <a:lnTo>
                    <a:pt x="731686" y="896339"/>
                  </a:lnTo>
                  <a:lnTo>
                    <a:pt x="563203" y="896339"/>
                  </a:lnTo>
                  <a:lnTo>
                    <a:pt x="563203" y="1317545"/>
                  </a:lnTo>
                  <a:lnTo>
                    <a:pt x="501937" y="1317545"/>
                  </a:lnTo>
                  <a:lnTo>
                    <a:pt x="501937" y="1160550"/>
                  </a:lnTo>
                  <a:lnTo>
                    <a:pt x="367917" y="1160550"/>
                  </a:lnTo>
                  <a:lnTo>
                    <a:pt x="367917" y="1317545"/>
                  </a:lnTo>
                  <a:lnTo>
                    <a:pt x="253043" y="1317545"/>
                  </a:lnTo>
                  <a:lnTo>
                    <a:pt x="253043" y="1474540"/>
                  </a:lnTo>
                  <a:cubicBezTo>
                    <a:pt x="241555" y="1470711"/>
                    <a:pt x="230068" y="1466882"/>
                    <a:pt x="218580" y="1466882"/>
                  </a:cubicBezTo>
                  <a:cubicBezTo>
                    <a:pt x="161143" y="1466882"/>
                    <a:pt x="115193" y="1512832"/>
                    <a:pt x="115193" y="1570269"/>
                  </a:cubicBezTo>
                  <a:cubicBezTo>
                    <a:pt x="115193" y="1627706"/>
                    <a:pt x="161143" y="1673656"/>
                    <a:pt x="218580" y="1673656"/>
                  </a:cubicBezTo>
                  <a:lnTo>
                    <a:pt x="635957" y="1673656"/>
                  </a:lnTo>
                  <a:cubicBezTo>
                    <a:pt x="678078" y="1673656"/>
                    <a:pt x="712540" y="1639193"/>
                    <a:pt x="712540" y="1597073"/>
                  </a:cubicBezTo>
                  <a:cubicBezTo>
                    <a:pt x="712540" y="1566440"/>
                    <a:pt x="693394" y="1535806"/>
                    <a:pt x="662761" y="1524319"/>
                  </a:cubicBezTo>
                  <a:lnTo>
                    <a:pt x="754661" y="1524319"/>
                  </a:lnTo>
                  <a:lnTo>
                    <a:pt x="1570268" y="1524319"/>
                  </a:lnTo>
                  <a:cubicBezTo>
                    <a:pt x="1566439" y="1539636"/>
                    <a:pt x="1562610" y="1558781"/>
                    <a:pt x="1562610" y="1574098"/>
                  </a:cubicBezTo>
                  <a:cubicBezTo>
                    <a:pt x="1562610" y="1665997"/>
                    <a:pt x="1635364" y="1738751"/>
                    <a:pt x="1727263" y="1738751"/>
                  </a:cubicBezTo>
                  <a:lnTo>
                    <a:pt x="2167615" y="1738751"/>
                  </a:lnTo>
                  <a:lnTo>
                    <a:pt x="2646258" y="1738751"/>
                  </a:lnTo>
                  <a:lnTo>
                    <a:pt x="2925786" y="1738751"/>
                  </a:lnTo>
                  <a:cubicBezTo>
                    <a:pt x="2987052" y="1738751"/>
                    <a:pt x="3036831" y="1688972"/>
                    <a:pt x="3036831" y="1627706"/>
                  </a:cubicBezTo>
                  <a:cubicBezTo>
                    <a:pt x="3033002" y="1570269"/>
                    <a:pt x="2983223" y="1520490"/>
                    <a:pt x="2921956" y="1520490"/>
                  </a:cubicBezTo>
                  <a:moveTo>
                    <a:pt x="605324" y="1528148"/>
                  </a:moveTo>
                  <a:cubicBezTo>
                    <a:pt x="605324" y="1528148"/>
                    <a:pt x="605324" y="1528148"/>
                    <a:pt x="605324" y="1528148"/>
                  </a:cubicBezTo>
                  <a:lnTo>
                    <a:pt x="609153" y="1524319"/>
                  </a:lnTo>
                  <a:cubicBezTo>
                    <a:pt x="609153" y="1528148"/>
                    <a:pt x="605324" y="1528148"/>
                    <a:pt x="605324" y="1528148"/>
                  </a:cubicBezTo>
                </a:path>
              </a:pathLst>
            </a:custGeom>
            <a:solidFill>
              <a:srgbClr val="00BCF2"/>
            </a:solidFill>
            <a:ln w="38206" cap="flat">
              <a:noFill/>
              <a:prstDash val="solid"/>
              <a:miter/>
            </a:ln>
          </p:spPr>
          <p:txBody>
            <a:bodyPr rtlCol="0" anchor="ctr"/>
            <a:lstStyle/>
            <a:p>
              <a:endParaRPr lang="en-US" sz="1800"/>
            </a:p>
          </p:txBody>
        </p:sp>
        <p:sp>
          <p:nvSpPr>
            <p:cNvPr id="281" name="Freeform: Shape 280">
              <a:extLst>
                <a:ext uri="{FF2B5EF4-FFF2-40B4-BE49-F238E27FC236}">
                  <a16:creationId xmlns:a16="http://schemas.microsoft.com/office/drawing/2014/main" id="{488ACE7A-4434-41FE-B815-B010E5DAF9F9}"/>
                </a:ext>
              </a:extLst>
            </p:cNvPr>
            <p:cNvSpPr/>
            <p:nvPr/>
          </p:nvSpPr>
          <p:spPr>
            <a:xfrm>
              <a:off x="8423037" y="1466539"/>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00"/>
            </a:p>
          </p:txBody>
        </p:sp>
        <p:sp>
          <p:nvSpPr>
            <p:cNvPr id="282" name="Freeform: Shape 281">
              <a:extLst>
                <a:ext uri="{FF2B5EF4-FFF2-40B4-BE49-F238E27FC236}">
                  <a16:creationId xmlns:a16="http://schemas.microsoft.com/office/drawing/2014/main" id="{411C7405-1453-48C2-AE04-CED590AF7D70}"/>
                </a:ext>
              </a:extLst>
            </p:cNvPr>
            <p:cNvSpPr/>
            <p:nvPr/>
          </p:nvSpPr>
          <p:spPr>
            <a:xfrm>
              <a:off x="8985921" y="1466539"/>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3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3" y="1286912"/>
                  </a:lnTo>
                  <a:close/>
                </a:path>
              </a:pathLst>
            </a:custGeom>
            <a:solidFill>
              <a:srgbClr val="1070C4"/>
            </a:solidFill>
            <a:ln w="38206" cap="flat">
              <a:noFill/>
              <a:prstDash val="solid"/>
              <a:miter/>
            </a:ln>
          </p:spPr>
          <p:txBody>
            <a:bodyPr rtlCol="0" anchor="ctr"/>
            <a:lstStyle/>
            <a:p>
              <a:endParaRPr lang="en-US" sz="1800"/>
            </a:p>
          </p:txBody>
        </p:sp>
        <p:sp>
          <p:nvSpPr>
            <p:cNvPr id="283" name="Freeform: Shape 282">
              <a:extLst>
                <a:ext uri="{FF2B5EF4-FFF2-40B4-BE49-F238E27FC236}">
                  <a16:creationId xmlns:a16="http://schemas.microsoft.com/office/drawing/2014/main" id="{9E5A9075-F4B9-4DDD-8DAD-A5F4AEDD8323}"/>
                </a:ext>
              </a:extLst>
            </p:cNvPr>
            <p:cNvSpPr/>
            <p:nvPr/>
          </p:nvSpPr>
          <p:spPr>
            <a:xfrm>
              <a:off x="8480474" y="152780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284" name="Freeform: Shape 283">
              <a:extLst>
                <a:ext uri="{FF2B5EF4-FFF2-40B4-BE49-F238E27FC236}">
                  <a16:creationId xmlns:a16="http://schemas.microsoft.com/office/drawing/2014/main" id="{66EB0EC2-A765-4550-9C66-7E7667400089}"/>
                </a:ext>
              </a:extLst>
            </p:cNvPr>
            <p:cNvSpPr/>
            <p:nvPr/>
          </p:nvSpPr>
          <p:spPr>
            <a:xfrm>
              <a:off x="8499620"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85" name="Freeform: Shape 284">
              <a:extLst>
                <a:ext uri="{FF2B5EF4-FFF2-40B4-BE49-F238E27FC236}">
                  <a16:creationId xmlns:a16="http://schemas.microsoft.com/office/drawing/2014/main" id="{6E53EE14-43E7-4D63-BEFB-98F3BC038CAF}"/>
                </a:ext>
              </a:extLst>
            </p:cNvPr>
            <p:cNvSpPr/>
            <p:nvPr/>
          </p:nvSpPr>
          <p:spPr>
            <a:xfrm>
              <a:off x="8534082"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86" name="Freeform: Shape 285">
              <a:extLst>
                <a:ext uri="{FF2B5EF4-FFF2-40B4-BE49-F238E27FC236}">
                  <a16:creationId xmlns:a16="http://schemas.microsoft.com/office/drawing/2014/main" id="{4DD058B5-9D7D-41E4-9BC1-BC924CF24F1A}"/>
                </a:ext>
              </a:extLst>
            </p:cNvPr>
            <p:cNvSpPr/>
            <p:nvPr/>
          </p:nvSpPr>
          <p:spPr>
            <a:xfrm>
              <a:off x="8568544"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87" name="Freeform: Shape 286">
              <a:extLst>
                <a:ext uri="{FF2B5EF4-FFF2-40B4-BE49-F238E27FC236}">
                  <a16:creationId xmlns:a16="http://schemas.microsoft.com/office/drawing/2014/main" id="{6A915E54-ADED-4F4B-9CCD-9554EA6339A1}"/>
                </a:ext>
              </a:extLst>
            </p:cNvPr>
            <p:cNvSpPr/>
            <p:nvPr/>
          </p:nvSpPr>
          <p:spPr>
            <a:xfrm>
              <a:off x="8603007" y="154695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88" name="Freeform: Shape 287">
              <a:extLst>
                <a:ext uri="{FF2B5EF4-FFF2-40B4-BE49-F238E27FC236}">
                  <a16:creationId xmlns:a16="http://schemas.microsoft.com/office/drawing/2014/main" id="{DD198495-BB7E-4E8B-AD89-F42C523807C8}"/>
                </a:ext>
              </a:extLst>
            </p:cNvPr>
            <p:cNvSpPr/>
            <p:nvPr/>
          </p:nvSpPr>
          <p:spPr>
            <a:xfrm>
              <a:off x="883275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289" name="Freeform: Shape 288">
              <a:extLst>
                <a:ext uri="{FF2B5EF4-FFF2-40B4-BE49-F238E27FC236}">
                  <a16:creationId xmlns:a16="http://schemas.microsoft.com/office/drawing/2014/main" id="{FEB2D473-06C1-496D-A3C6-2C94C71915E6}"/>
                </a:ext>
              </a:extLst>
            </p:cNvPr>
            <p:cNvSpPr/>
            <p:nvPr/>
          </p:nvSpPr>
          <p:spPr>
            <a:xfrm>
              <a:off x="8878705" y="157758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290" name="Freeform: Shape 289">
              <a:extLst>
                <a:ext uri="{FF2B5EF4-FFF2-40B4-BE49-F238E27FC236}">
                  <a16:creationId xmlns:a16="http://schemas.microsoft.com/office/drawing/2014/main" id="{009F8A0D-9A11-4C6D-9236-BC08B45F709F}"/>
                </a:ext>
              </a:extLst>
            </p:cNvPr>
            <p:cNvSpPr/>
            <p:nvPr/>
          </p:nvSpPr>
          <p:spPr>
            <a:xfrm>
              <a:off x="8480474" y="167714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291" name="Freeform: Shape 290">
              <a:extLst>
                <a:ext uri="{FF2B5EF4-FFF2-40B4-BE49-F238E27FC236}">
                  <a16:creationId xmlns:a16="http://schemas.microsoft.com/office/drawing/2014/main" id="{75CFED85-379B-4F41-B58B-39CD0C481F0B}"/>
                </a:ext>
              </a:extLst>
            </p:cNvPr>
            <p:cNvSpPr/>
            <p:nvPr/>
          </p:nvSpPr>
          <p:spPr>
            <a:xfrm>
              <a:off x="8499620"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92" name="Freeform: Shape 291">
              <a:extLst>
                <a:ext uri="{FF2B5EF4-FFF2-40B4-BE49-F238E27FC236}">
                  <a16:creationId xmlns:a16="http://schemas.microsoft.com/office/drawing/2014/main" id="{E7634456-B41A-49D0-817A-0A22275BF5AD}"/>
                </a:ext>
              </a:extLst>
            </p:cNvPr>
            <p:cNvSpPr/>
            <p:nvPr/>
          </p:nvSpPr>
          <p:spPr>
            <a:xfrm>
              <a:off x="8534082"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93" name="Freeform: Shape 292">
              <a:extLst>
                <a:ext uri="{FF2B5EF4-FFF2-40B4-BE49-F238E27FC236}">
                  <a16:creationId xmlns:a16="http://schemas.microsoft.com/office/drawing/2014/main" id="{42E09E20-E99C-4A92-A1BC-687A9A1FE976}"/>
                </a:ext>
              </a:extLst>
            </p:cNvPr>
            <p:cNvSpPr/>
            <p:nvPr/>
          </p:nvSpPr>
          <p:spPr>
            <a:xfrm>
              <a:off x="8568544"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94" name="Freeform: Shape 293">
              <a:extLst>
                <a:ext uri="{FF2B5EF4-FFF2-40B4-BE49-F238E27FC236}">
                  <a16:creationId xmlns:a16="http://schemas.microsoft.com/office/drawing/2014/main" id="{6E6447D0-546F-49D3-ABE5-0B788A68B119}"/>
                </a:ext>
              </a:extLst>
            </p:cNvPr>
            <p:cNvSpPr/>
            <p:nvPr/>
          </p:nvSpPr>
          <p:spPr>
            <a:xfrm>
              <a:off x="8603007" y="169628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95" name="Freeform: Shape 294">
              <a:extLst>
                <a:ext uri="{FF2B5EF4-FFF2-40B4-BE49-F238E27FC236}">
                  <a16:creationId xmlns:a16="http://schemas.microsoft.com/office/drawing/2014/main" id="{22950645-56D1-4F72-8C1C-EFCD5ED4A90D}"/>
                </a:ext>
              </a:extLst>
            </p:cNvPr>
            <p:cNvSpPr/>
            <p:nvPr/>
          </p:nvSpPr>
          <p:spPr>
            <a:xfrm>
              <a:off x="883275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296" name="Freeform: Shape 295">
              <a:extLst>
                <a:ext uri="{FF2B5EF4-FFF2-40B4-BE49-F238E27FC236}">
                  <a16:creationId xmlns:a16="http://schemas.microsoft.com/office/drawing/2014/main" id="{8DD48E9E-F4BE-495C-9B60-29AAE0F39522}"/>
                </a:ext>
              </a:extLst>
            </p:cNvPr>
            <p:cNvSpPr/>
            <p:nvPr/>
          </p:nvSpPr>
          <p:spPr>
            <a:xfrm>
              <a:off x="8878705" y="172692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297" name="Freeform: Shape 296">
              <a:extLst>
                <a:ext uri="{FF2B5EF4-FFF2-40B4-BE49-F238E27FC236}">
                  <a16:creationId xmlns:a16="http://schemas.microsoft.com/office/drawing/2014/main" id="{21E020CE-D7D8-401C-BFC0-FA416693D055}"/>
                </a:ext>
              </a:extLst>
            </p:cNvPr>
            <p:cNvSpPr/>
            <p:nvPr/>
          </p:nvSpPr>
          <p:spPr>
            <a:xfrm>
              <a:off x="8480474" y="182647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298" name="Freeform: Shape 297">
              <a:extLst>
                <a:ext uri="{FF2B5EF4-FFF2-40B4-BE49-F238E27FC236}">
                  <a16:creationId xmlns:a16="http://schemas.microsoft.com/office/drawing/2014/main" id="{C80C39EC-16C3-47F6-8B9F-F074404D6586}"/>
                </a:ext>
              </a:extLst>
            </p:cNvPr>
            <p:cNvSpPr/>
            <p:nvPr/>
          </p:nvSpPr>
          <p:spPr>
            <a:xfrm>
              <a:off x="8499620"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299" name="Freeform: Shape 298">
              <a:extLst>
                <a:ext uri="{FF2B5EF4-FFF2-40B4-BE49-F238E27FC236}">
                  <a16:creationId xmlns:a16="http://schemas.microsoft.com/office/drawing/2014/main" id="{170C84FD-7413-4868-8A1B-4E7FD060B7CC}"/>
                </a:ext>
              </a:extLst>
            </p:cNvPr>
            <p:cNvSpPr/>
            <p:nvPr/>
          </p:nvSpPr>
          <p:spPr>
            <a:xfrm>
              <a:off x="8534082"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0" name="Freeform: Shape 299">
              <a:extLst>
                <a:ext uri="{FF2B5EF4-FFF2-40B4-BE49-F238E27FC236}">
                  <a16:creationId xmlns:a16="http://schemas.microsoft.com/office/drawing/2014/main" id="{E50C041B-B8F8-4C30-AE1C-4E2F7D218725}"/>
                </a:ext>
              </a:extLst>
            </p:cNvPr>
            <p:cNvSpPr/>
            <p:nvPr/>
          </p:nvSpPr>
          <p:spPr>
            <a:xfrm>
              <a:off x="8568544"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1" name="Freeform: Shape 300">
              <a:extLst>
                <a:ext uri="{FF2B5EF4-FFF2-40B4-BE49-F238E27FC236}">
                  <a16:creationId xmlns:a16="http://schemas.microsoft.com/office/drawing/2014/main" id="{F75BDE90-FBF1-4175-82AD-780A10C3EF14}"/>
                </a:ext>
              </a:extLst>
            </p:cNvPr>
            <p:cNvSpPr/>
            <p:nvPr/>
          </p:nvSpPr>
          <p:spPr>
            <a:xfrm>
              <a:off x="8603007" y="184562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2" name="Freeform: Shape 301">
              <a:extLst>
                <a:ext uri="{FF2B5EF4-FFF2-40B4-BE49-F238E27FC236}">
                  <a16:creationId xmlns:a16="http://schemas.microsoft.com/office/drawing/2014/main" id="{1E07C0C7-FA68-4752-BC0B-68D70481BF63}"/>
                </a:ext>
              </a:extLst>
            </p:cNvPr>
            <p:cNvSpPr/>
            <p:nvPr/>
          </p:nvSpPr>
          <p:spPr>
            <a:xfrm>
              <a:off x="883275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03" name="Freeform: Shape 302">
              <a:extLst>
                <a:ext uri="{FF2B5EF4-FFF2-40B4-BE49-F238E27FC236}">
                  <a16:creationId xmlns:a16="http://schemas.microsoft.com/office/drawing/2014/main" id="{D90C0FF1-7C53-490B-A848-24D72DB77FA4}"/>
                </a:ext>
              </a:extLst>
            </p:cNvPr>
            <p:cNvSpPr/>
            <p:nvPr/>
          </p:nvSpPr>
          <p:spPr>
            <a:xfrm>
              <a:off x="8878705" y="187625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04" name="Freeform: Shape 303">
              <a:extLst>
                <a:ext uri="{FF2B5EF4-FFF2-40B4-BE49-F238E27FC236}">
                  <a16:creationId xmlns:a16="http://schemas.microsoft.com/office/drawing/2014/main" id="{63A1D85C-F3F5-4925-9FA3-A902938EAF0C}"/>
                </a:ext>
              </a:extLst>
            </p:cNvPr>
            <p:cNvSpPr/>
            <p:nvPr/>
          </p:nvSpPr>
          <p:spPr>
            <a:xfrm>
              <a:off x="8480474" y="1975816"/>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05" name="Freeform: Shape 304">
              <a:extLst>
                <a:ext uri="{FF2B5EF4-FFF2-40B4-BE49-F238E27FC236}">
                  <a16:creationId xmlns:a16="http://schemas.microsoft.com/office/drawing/2014/main" id="{44B769A6-8A2D-460E-9B96-85CF6229920D}"/>
                </a:ext>
              </a:extLst>
            </p:cNvPr>
            <p:cNvSpPr/>
            <p:nvPr/>
          </p:nvSpPr>
          <p:spPr>
            <a:xfrm>
              <a:off x="8499620"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6" name="Freeform: Shape 305">
              <a:extLst>
                <a:ext uri="{FF2B5EF4-FFF2-40B4-BE49-F238E27FC236}">
                  <a16:creationId xmlns:a16="http://schemas.microsoft.com/office/drawing/2014/main" id="{997DF74E-C993-4CB9-A69A-C6CC32EDEB69}"/>
                </a:ext>
              </a:extLst>
            </p:cNvPr>
            <p:cNvSpPr/>
            <p:nvPr/>
          </p:nvSpPr>
          <p:spPr>
            <a:xfrm>
              <a:off x="8534082"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7" name="Freeform: Shape 306">
              <a:extLst>
                <a:ext uri="{FF2B5EF4-FFF2-40B4-BE49-F238E27FC236}">
                  <a16:creationId xmlns:a16="http://schemas.microsoft.com/office/drawing/2014/main" id="{3D5F413D-0608-436B-A1E1-37467A8E981D}"/>
                </a:ext>
              </a:extLst>
            </p:cNvPr>
            <p:cNvSpPr/>
            <p:nvPr/>
          </p:nvSpPr>
          <p:spPr>
            <a:xfrm>
              <a:off x="8568544"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8" name="Freeform: Shape 307">
              <a:extLst>
                <a:ext uri="{FF2B5EF4-FFF2-40B4-BE49-F238E27FC236}">
                  <a16:creationId xmlns:a16="http://schemas.microsoft.com/office/drawing/2014/main" id="{01ABD533-CB74-4493-9A34-9E1180A16C01}"/>
                </a:ext>
              </a:extLst>
            </p:cNvPr>
            <p:cNvSpPr/>
            <p:nvPr/>
          </p:nvSpPr>
          <p:spPr>
            <a:xfrm>
              <a:off x="8603007" y="1994961"/>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09" name="Freeform: Shape 308">
              <a:extLst>
                <a:ext uri="{FF2B5EF4-FFF2-40B4-BE49-F238E27FC236}">
                  <a16:creationId xmlns:a16="http://schemas.microsoft.com/office/drawing/2014/main" id="{5C26E1AC-EDF3-46BD-8384-D2D69725404C}"/>
                </a:ext>
              </a:extLst>
            </p:cNvPr>
            <p:cNvSpPr/>
            <p:nvPr/>
          </p:nvSpPr>
          <p:spPr>
            <a:xfrm>
              <a:off x="8480474" y="2125152"/>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10" name="Freeform: Shape 309">
              <a:extLst>
                <a:ext uri="{FF2B5EF4-FFF2-40B4-BE49-F238E27FC236}">
                  <a16:creationId xmlns:a16="http://schemas.microsoft.com/office/drawing/2014/main" id="{A1D03A0E-ED26-4F56-90FA-AD6EC0B9E0A7}"/>
                </a:ext>
              </a:extLst>
            </p:cNvPr>
            <p:cNvSpPr/>
            <p:nvPr/>
          </p:nvSpPr>
          <p:spPr>
            <a:xfrm>
              <a:off x="8499620"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1" name="Freeform: Shape 310">
              <a:extLst>
                <a:ext uri="{FF2B5EF4-FFF2-40B4-BE49-F238E27FC236}">
                  <a16:creationId xmlns:a16="http://schemas.microsoft.com/office/drawing/2014/main" id="{9477E232-E3D9-4642-8F72-ACE1BFD1247A}"/>
                </a:ext>
              </a:extLst>
            </p:cNvPr>
            <p:cNvSpPr/>
            <p:nvPr/>
          </p:nvSpPr>
          <p:spPr>
            <a:xfrm>
              <a:off x="8534082"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2" name="Freeform: Shape 311">
              <a:extLst>
                <a:ext uri="{FF2B5EF4-FFF2-40B4-BE49-F238E27FC236}">
                  <a16:creationId xmlns:a16="http://schemas.microsoft.com/office/drawing/2014/main" id="{61B5A62F-4992-418A-90B9-B2E299F194CD}"/>
                </a:ext>
              </a:extLst>
            </p:cNvPr>
            <p:cNvSpPr/>
            <p:nvPr/>
          </p:nvSpPr>
          <p:spPr>
            <a:xfrm>
              <a:off x="8568544"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3" name="Freeform: Shape 312">
              <a:extLst>
                <a:ext uri="{FF2B5EF4-FFF2-40B4-BE49-F238E27FC236}">
                  <a16:creationId xmlns:a16="http://schemas.microsoft.com/office/drawing/2014/main" id="{4D663CB3-BDF8-4E18-8EA8-2FA53307D617}"/>
                </a:ext>
              </a:extLst>
            </p:cNvPr>
            <p:cNvSpPr/>
            <p:nvPr/>
          </p:nvSpPr>
          <p:spPr>
            <a:xfrm>
              <a:off x="8603007" y="2144298"/>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4" name="Freeform: Shape 313">
              <a:extLst>
                <a:ext uri="{FF2B5EF4-FFF2-40B4-BE49-F238E27FC236}">
                  <a16:creationId xmlns:a16="http://schemas.microsoft.com/office/drawing/2014/main" id="{57A42CFB-285C-44AE-9808-687D58A40931}"/>
                </a:ext>
              </a:extLst>
            </p:cNvPr>
            <p:cNvSpPr/>
            <p:nvPr/>
          </p:nvSpPr>
          <p:spPr>
            <a:xfrm>
              <a:off x="883275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15" name="Freeform: Shape 314">
              <a:extLst>
                <a:ext uri="{FF2B5EF4-FFF2-40B4-BE49-F238E27FC236}">
                  <a16:creationId xmlns:a16="http://schemas.microsoft.com/office/drawing/2014/main" id="{B1B2A8F5-0C41-41CB-B580-EDC6610CBD7B}"/>
                </a:ext>
              </a:extLst>
            </p:cNvPr>
            <p:cNvSpPr/>
            <p:nvPr/>
          </p:nvSpPr>
          <p:spPr>
            <a:xfrm>
              <a:off x="8878705" y="2174931"/>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16" name="Freeform: Shape 315">
              <a:extLst>
                <a:ext uri="{FF2B5EF4-FFF2-40B4-BE49-F238E27FC236}">
                  <a16:creationId xmlns:a16="http://schemas.microsoft.com/office/drawing/2014/main" id="{F213E0D2-F4A1-47C9-97C1-4DC88B08277D}"/>
                </a:ext>
              </a:extLst>
            </p:cNvPr>
            <p:cNvSpPr/>
            <p:nvPr/>
          </p:nvSpPr>
          <p:spPr>
            <a:xfrm>
              <a:off x="8480474" y="2274489"/>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17" name="Freeform: Shape 316">
              <a:extLst>
                <a:ext uri="{FF2B5EF4-FFF2-40B4-BE49-F238E27FC236}">
                  <a16:creationId xmlns:a16="http://schemas.microsoft.com/office/drawing/2014/main" id="{A058ADDF-28D1-4F0C-8ACF-CA33D0BF1B4C}"/>
                </a:ext>
              </a:extLst>
            </p:cNvPr>
            <p:cNvSpPr/>
            <p:nvPr/>
          </p:nvSpPr>
          <p:spPr>
            <a:xfrm>
              <a:off x="8499620"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8" name="Freeform: Shape 317">
              <a:extLst>
                <a:ext uri="{FF2B5EF4-FFF2-40B4-BE49-F238E27FC236}">
                  <a16:creationId xmlns:a16="http://schemas.microsoft.com/office/drawing/2014/main" id="{B035BE87-F7CD-417E-97E1-DFBD8EE54203}"/>
                </a:ext>
              </a:extLst>
            </p:cNvPr>
            <p:cNvSpPr/>
            <p:nvPr/>
          </p:nvSpPr>
          <p:spPr>
            <a:xfrm>
              <a:off x="8534082"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19" name="Freeform: Shape 318">
              <a:extLst>
                <a:ext uri="{FF2B5EF4-FFF2-40B4-BE49-F238E27FC236}">
                  <a16:creationId xmlns:a16="http://schemas.microsoft.com/office/drawing/2014/main" id="{F4257370-01A0-444E-B9CC-3C0B40456F88}"/>
                </a:ext>
              </a:extLst>
            </p:cNvPr>
            <p:cNvSpPr/>
            <p:nvPr/>
          </p:nvSpPr>
          <p:spPr>
            <a:xfrm>
              <a:off x="8568544"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0" name="Freeform: Shape 319">
              <a:extLst>
                <a:ext uri="{FF2B5EF4-FFF2-40B4-BE49-F238E27FC236}">
                  <a16:creationId xmlns:a16="http://schemas.microsoft.com/office/drawing/2014/main" id="{3F6B8C67-8EB8-4B5C-B2AB-2391F41F3C00}"/>
                </a:ext>
              </a:extLst>
            </p:cNvPr>
            <p:cNvSpPr/>
            <p:nvPr/>
          </p:nvSpPr>
          <p:spPr>
            <a:xfrm>
              <a:off x="8603007" y="2293635"/>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1" name="Freeform: Shape 320">
              <a:extLst>
                <a:ext uri="{FF2B5EF4-FFF2-40B4-BE49-F238E27FC236}">
                  <a16:creationId xmlns:a16="http://schemas.microsoft.com/office/drawing/2014/main" id="{215FF697-D9BD-4BBA-8E64-E1CC784AB553}"/>
                </a:ext>
              </a:extLst>
            </p:cNvPr>
            <p:cNvSpPr/>
            <p:nvPr/>
          </p:nvSpPr>
          <p:spPr>
            <a:xfrm>
              <a:off x="883275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22" name="Freeform: Shape 321">
              <a:extLst>
                <a:ext uri="{FF2B5EF4-FFF2-40B4-BE49-F238E27FC236}">
                  <a16:creationId xmlns:a16="http://schemas.microsoft.com/office/drawing/2014/main" id="{4F5B75D1-CE89-4946-AFAF-963C30754BEA}"/>
                </a:ext>
              </a:extLst>
            </p:cNvPr>
            <p:cNvSpPr/>
            <p:nvPr/>
          </p:nvSpPr>
          <p:spPr>
            <a:xfrm>
              <a:off x="8878705" y="2324268"/>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23" name="Freeform: Shape 322">
              <a:extLst>
                <a:ext uri="{FF2B5EF4-FFF2-40B4-BE49-F238E27FC236}">
                  <a16:creationId xmlns:a16="http://schemas.microsoft.com/office/drawing/2014/main" id="{D44F198B-8A4D-45A3-81B0-2A8626BF90D3}"/>
                </a:ext>
              </a:extLst>
            </p:cNvPr>
            <p:cNvSpPr/>
            <p:nvPr/>
          </p:nvSpPr>
          <p:spPr>
            <a:xfrm>
              <a:off x="8480474" y="2423826"/>
              <a:ext cx="650955" cy="344623"/>
            </a:xfrm>
            <a:custGeom>
              <a:avLst/>
              <a:gdLst>
                <a:gd name="connsiteX0" fmla="*/ 115193 w 650954"/>
                <a:gd name="connsiteY0" fmla="*/ 115194 h 344623"/>
                <a:gd name="connsiteX1" fmla="*/ 570862 w 650954"/>
                <a:gd name="connsiteY1" fmla="*/ 115194 h 344623"/>
                <a:gd name="connsiteX2" fmla="*/ 570862 w 650954"/>
                <a:gd name="connsiteY2" fmla="*/ 245385 h 344623"/>
                <a:gd name="connsiteX3" fmla="*/ 115193 w 650954"/>
                <a:gd name="connsiteY3" fmla="*/ 245385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4"/>
                  </a:moveTo>
                  <a:lnTo>
                    <a:pt x="570862" y="115194"/>
                  </a:lnTo>
                  <a:lnTo>
                    <a:pt x="570862" y="245385"/>
                  </a:lnTo>
                  <a:lnTo>
                    <a:pt x="115193" y="245385"/>
                  </a:lnTo>
                  <a:close/>
                </a:path>
              </a:pathLst>
            </a:custGeom>
            <a:solidFill>
              <a:srgbClr val="1070C4"/>
            </a:solidFill>
            <a:ln w="38206" cap="flat">
              <a:noFill/>
              <a:prstDash val="solid"/>
              <a:miter/>
            </a:ln>
          </p:spPr>
          <p:txBody>
            <a:bodyPr rtlCol="0" anchor="ctr"/>
            <a:lstStyle/>
            <a:p>
              <a:endParaRPr lang="en-US" sz="1800"/>
            </a:p>
          </p:txBody>
        </p:sp>
        <p:sp>
          <p:nvSpPr>
            <p:cNvPr id="324" name="Freeform: Shape 323">
              <a:extLst>
                <a:ext uri="{FF2B5EF4-FFF2-40B4-BE49-F238E27FC236}">
                  <a16:creationId xmlns:a16="http://schemas.microsoft.com/office/drawing/2014/main" id="{411E5A1C-97DB-472C-B5FF-C9654C95C8AB}"/>
                </a:ext>
              </a:extLst>
            </p:cNvPr>
            <p:cNvSpPr/>
            <p:nvPr/>
          </p:nvSpPr>
          <p:spPr>
            <a:xfrm>
              <a:off x="8499620"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5" name="Freeform: Shape 324">
              <a:extLst>
                <a:ext uri="{FF2B5EF4-FFF2-40B4-BE49-F238E27FC236}">
                  <a16:creationId xmlns:a16="http://schemas.microsoft.com/office/drawing/2014/main" id="{13AA027E-6D4E-4D29-9DE3-DCB30D2ECE67}"/>
                </a:ext>
              </a:extLst>
            </p:cNvPr>
            <p:cNvSpPr/>
            <p:nvPr/>
          </p:nvSpPr>
          <p:spPr>
            <a:xfrm>
              <a:off x="8534082"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6" name="Freeform: Shape 325">
              <a:extLst>
                <a:ext uri="{FF2B5EF4-FFF2-40B4-BE49-F238E27FC236}">
                  <a16:creationId xmlns:a16="http://schemas.microsoft.com/office/drawing/2014/main" id="{2915D979-4B59-4196-9BB8-74014D3EFF4F}"/>
                </a:ext>
              </a:extLst>
            </p:cNvPr>
            <p:cNvSpPr/>
            <p:nvPr/>
          </p:nvSpPr>
          <p:spPr>
            <a:xfrm>
              <a:off x="8568544"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7" name="Freeform: Shape 326">
              <a:extLst>
                <a:ext uri="{FF2B5EF4-FFF2-40B4-BE49-F238E27FC236}">
                  <a16:creationId xmlns:a16="http://schemas.microsoft.com/office/drawing/2014/main" id="{0C9C03F8-910D-4A5E-A98A-57EB9C160734}"/>
                </a:ext>
              </a:extLst>
            </p:cNvPr>
            <p:cNvSpPr/>
            <p:nvPr/>
          </p:nvSpPr>
          <p:spPr>
            <a:xfrm>
              <a:off x="8603007" y="2442971"/>
              <a:ext cx="229749" cy="306332"/>
            </a:xfrm>
            <a:custGeom>
              <a:avLst/>
              <a:gdLst>
                <a:gd name="connsiteX0" fmla="*/ 115193 w 229748"/>
                <a:gd name="connsiteY0" fmla="*/ 115194 h 306331"/>
                <a:gd name="connsiteX1" fmla="*/ 138168 w 229748"/>
                <a:gd name="connsiteY1" fmla="*/ 115194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4"/>
                  </a:moveTo>
                  <a:lnTo>
                    <a:pt x="138168" y="115194"/>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28" name="Freeform: Shape 327">
              <a:extLst>
                <a:ext uri="{FF2B5EF4-FFF2-40B4-BE49-F238E27FC236}">
                  <a16:creationId xmlns:a16="http://schemas.microsoft.com/office/drawing/2014/main" id="{76B4D598-1F2B-4889-8A6A-98E2C8F3D488}"/>
                </a:ext>
              </a:extLst>
            </p:cNvPr>
            <p:cNvSpPr/>
            <p:nvPr/>
          </p:nvSpPr>
          <p:spPr>
            <a:xfrm>
              <a:off x="883275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29" name="Freeform: Shape 328">
              <a:extLst>
                <a:ext uri="{FF2B5EF4-FFF2-40B4-BE49-F238E27FC236}">
                  <a16:creationId xmlns:a16="http://schemas.microsoft.com/office/drawing/2014/main" id="{4B46B271-D97A-4EE4-AABB-CDDBA30521DD}"/>
                </a:ext>
              </a:extLst>
            </p:cNvPr>
            <p:cNvSpPr/>
            <p:nvPr/>
          </p:nvSpPr>
          <p:spPr>
            <a:xfrm>
              <a:off x="8878705" y="2473605"/>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38168" y="11519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30" name="Freeform: Shape 329">
              <a:extLst>
                <a:ext uri="{FF2B5EF4-FFF2-40B4-BE49-F238E27FC236}">
                  <a16:creationId xmlns:a16="http://schemas.microsoft.com/office/drawing/2014/main" id="{0154CB14-7E06-42A0-874D-20E3114EF113}"/>
                </a:ext>
              </a:extLst>
            </p:cNvPr>
            <p:cNvSpPr/>
            <p:nvPr/>
          </p:nvSpPr>
          <p:spPr>
            <a:xfrm>
              <a:off x="9054846" y="1684801"/>
              <a:ext cx="765829" cy="1378492"/>
            </a:xfrm>
            <a:custGeom>
              <a:avLst/>
              <a:gdLst>
                <a:gd name="connsiteX0" fmla="*/ 115193 w 765828"/>
                <a:gd name="connsiteY0" fmla="*/ 115193 h 1378492"/>
                <a:gd name="connsiteX1" fmla="*/ 678078 w 765828"/>
                <a:gd name="connsiteY1" fmla="*/ 115193 h 1378492"/>
                <a:gd name="connsiteX2" fmla="*/ 678078 w 765828"/>
                <a:gd name="connsiteY2" fmla="*/ 1286912 h 1378492"/>
                <a:gd name="connsiteX3" fmla="*/ 115193 w 765828"/>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765828" h="1378492">
                  <a:moveTo>
                    <a:pt x="115193" y="115193"/>
                  </a:moveTo>
                  <a:lnTo>
                    <a:pt x="678078" y="115193"/>
                  </a:lnTo>
                  <a:lnTo>
                    <a:pt x="678078" y="1286912"/>
                  </a:lnTo>
                  <a:lnTo>
                    <a:pt x="115193" y="1286912"/>
                  </a:lnTo>
                  <a:close/>
                </a:path>
              </a:pathLst>
            </a:custGeom>
            <a:solidFill>
              <a:srgbClr val="09538F"/>
            </a:solidFill>
            <a:ln w="38206" cap="flat">
              <a:noFill/>
              <a:prstDash val="solid"/>
              <a:miter/>
            </a:ln>
          </p:spPr>
          <p:txBody>
            <a:bodyPr rtlCol="0" anchor="ctr"/>
            <a:lstStyle/>
            <a:p>
              <a:endParaRPr lang="en-US" sz="1800"/>
            </a:p>
          </p:txBody>
        </p:sp>
        <p:sp>
          <p:nvSpPr>
            <p:cNvPr id="331" name="Freeform: Shape 330">
              <a:extLst>
                <a:ext uri="{FF2B5EF4-FFF2-40B4-BE49-F238E27FC236}">
                  <a16:creationId xmlns:a16="http://schemas.microsoft.com/office/drawing/2014/main" id="{EBE01124-1B97-4080-AFDF-3C697FF0D8E8}"/>
                </a:ext>
              </a:extLst>
            </p:cNvPr>
            <p:cNvSpPr/>
            <p:nvPr/>
          </p:nvSpPr>
          <p:spPr>
            <a:xfrm>
              <a:off x="9617730" y="1684801"/>
              <a:ext cx="382914" cy="1378492"/>
            </a:xfrm>
            <a:custGeom>
              <a:avLst/>
              <a:gdLst>
                <a:gd name="connsiteX0" fmla="*/ 115193 w 382914"/>
                <a:gd name="connsiteY0" fmla="*/ 115193 h 1378492"/>
                <a:gd name="connsiteX1" fmla="*/ 279847 w 382914"/>
                <a:gd name="connsiteY1" fmla="*/ 115193 h 1378492"/>
                <a:gd name="connsiteX2" fmla="*/ 279847 w 382914"/>
                <a:gd name="connsiteY2" fmla="*/ 1286912 h 1378492"/>
                <a:gd name="connsiteX3" fmla="*/ 115194 w 382914"/>
                <a:gd name="connsiteY3" fmla="*/ 1286912 h 1378492"/>
              </a:gdLst>
              <a:ahLst/>
              <a:cxnLst>
                <a:cxn ang="0">
                  <a:pos x="connsiteX0" y="connsiteY0"/>
                </a:cxn>
                <a:cxn ang="0">
                  <a:pos x="connsiteX1" y="connsiteY1"/>
                </a:cxn>
                <a:cxn ang="0">
                  <a:pos x="connsiteX2" y="connsiteY2"/>
                </a:cxn>
                <a:cxn ang="0">
                  <a:pos x="connsiteX3" y="connsiteY3"/>
                </a:cxn>
              </a:cxnLst>
              <a:rect l="l" t="t" r="r" b="b"/>
              <a:pathLst>
                <a:path w="382914" h="1378492">
                  <a:moveTo>
                    <a:pt x="115193" y="115193"/>
                  </a:moveTo>
                  <a:lnTo>
                    <a:pt x="279847" y="115193"/>
                  </a:lnTo>
                  <a:lnTo>
                    <a:pt x="279847" y="1286912"/>
                  </a:lnTo>
                  <a:lnTo>
                    <a:pt x="115194" y="1286912"/>
                  </a:lnTo>
                  <a:close/>
                </a:path>
              </a:pathLst>
            </a:custGeom>
            <a:solidFill>
              <a:srgbClr val="1070C4"/>
            </a:solidFill>
            <a:ln w="38206" cap="flat">
              <a:noFill/>
              <a:prstDash val="solid"/>
              <a:miter/>
            </a:ln>
          </p:spPr>
          <p:txBody>
            <a:bodyPr rtlCol="0" anchor="ctr"/>
            <a:lstStyle/>
            <a:p>
              <a:endParaRPr lang="en-US" sz="1800"/>
            </a:p>
          </p:txBody>
        </p:sp>
        <p:sp>
          <p:nvSpPr>
            <p:cNvPr id="332" name="Freeform: Shape 331">
              <a:extLst>
                <a:ext uri="{FF2B5EF4-FFF2-40B4-BE49-F238E27FC236}">
                  <a16:creationId xmlns:a16="http://schemas.microsoft.com/office/drawing/2014/main" id="{698AD89F-82E4-4450-853C-CC5D0CE0DEF9}"/>
                </a:ext>
              </a:extLst>
            </p:cNvPr>
            <p:cNvSpPr/>
            <p:nvPr/>
          </p:nvSpPr>
          <p:spPr>
            <a:xfrm>
              <a:off x="9108454" y="174223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33" name="Freeform: Shape 332">
              <a:extLst>
                <a:ext uri="{FF2B5EF4-FFF2-40B4-BE49-F238E27FC236}">
                  <a16:creationId xmlns:a16="http://schemas.microsoft.com/office/drawing/2014/main" id="{7F5D86CF-450C-4407-952A-B00805A73F91}"/>
                </a:ext>
              </a:extLst>
            </p:cNvPr>
            <p:cNvSpPr/>
            <p:nvPr/>
          </p:nvSpPr>
          <p:spPr>
            <a:xfrm>
              <a:off x="9131429"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34" name="Freeform: Shape 333">
              <a:extLst>
                <a:ext uri="{FF2B5EF4-FFF2-40B4-BE49-F238E27FC236}">
                  <a16:creationId xmlns:a16="http://schemas.microsoft.com/office/drawing/2014/main" id="{8759E3FE-7B35-4363-9789-CBAED8B93C03}"/>
                </a:ext>
              </a:extLst>
            </p:cNvPr>
            <p:cNvSpPr/>
            <p:nvPr/>
          </p:nvSpPr>
          <p:spPr>
            <a:xfrm>
              <a:off x="9165891"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35" name="Freeform: Shape 334">
              <a:extLst>
                <a:ext uri="{FF2B5EF4-FFF2-40B4-BE49-F238E27FC236}">
                  <a16:creationId xmlns:a16="http://schemas.microsoft.com/office/drawing/2014/main" id="{8F6D961D-CFEE-49F7-A932-E44A4FCBE619}"/>
                </a:ext>
              </a:extLst>
            </p:cNvPr>
            <p:cNvSpPr/>
            <p:nvPr/>
          </p:nvSpPr>
          <p:spPr>
            <a:xfrm>
              <a:off x="9196524"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36" name="Freeform: Shape 335">
              <a:extLst>
                <a:ext uri="{FF2B5EF4-FFF2-40B4-BE49-F238E27FC236}">
                  <a16:creationId xmlns:a16="http://schemas.microsoft.com/office/drawing/2014/main" id="{AE5ADAE0-FA15-4741-A61C-5ED27BA44442}"/>
                </a:ext>
              </a:extLst>
            </p:cNvPr>
            <p:cNvSpPr/>
            <p:nvPr/>
          </p:nvSpPr>
          <p:spPr>
            <a:xfrm>
              <a:off x="9230986" y="176138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37" name="Freeform: Shape 336">
              <a:extLst>
                <a:ext uri="{FF2B5EF4-FFF2-40B4-BE49-F238E27FC236}">
                  <a16:creationId xmlns:a16="http://schemas.microsoft.com/office/drawing/2014/main" id="{217FB293-16BF-47EF-8D7F-0865AD5B87A0}"/>
                </a:ext>
              </a:extLst>
            </p:cNvPr>
            <p:cNvSpPr/>
            <p:nvPr/>
          </p:nvSpPr>
          <p:spPr>
            <a:xfrm>
              <a:off x="946073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38" name="Freeform: Shape 337">
              <a:extLst>
                <a:ext uri="{FF2B5EF4-FFF2-40B4-BE49-F238E27FC236}">
                  <a16:creationId xmlns:a16="http://schemas.microsoft.com/office/drawing/2014/main" id="{6209BB97-1F60-4115-9D28-EBFC56AEDA95}"/>
                </a:ext>
              </a:extLst>
            </p:cNvPr>
            <p:cNvSpPr/>
            <p:nvPr/>
          </p:nvSpPr>
          <p:spPr>
            <a:xfrm>
              <a:off x="9506685" y="179201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39" name="Freeform: Shape 338">
              <a:extLst>
                <a:ext uri="{FF2B5EF4-FFF2-40B4-BE49-F238E27FC236}">
                  <a16:creationId xmlns:a16="http://schemas.microsoft.com/office/drawing/2014/main" id="{0B197319-3504-4579-B46F-267E7CF8E59D}"/>
                </a:ext>
              </a:extLst>
            </p:cNvPr>
            <p:cNvSpPr/>
            <p:nvPr/>
          </p:nvSpPr>
          <p:spPr>
            <a:xfrm>
              <a:off x="9108454" y="189157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40" name="Freeform: Shape 339">
              <a:extLst>
                <a:ext uri="{FF2B5EF4-FFF2-40B4-BE49-F238E27FC236}">
                  <a16:creationId xmlns:a16="http://schemas.microsoft.com/office/drawing/2014/main" id="{CC7B3123-D5F8-4F2D-847A-A73BA4D5A2C1}"/>
                </a:ext>
              </a:extLst>
            </p:cNvPr>
            <p:cNvSpPr/>
            <p:nvPr/>
          </p:nvSpPr>
          <p:spPr>
            <a:xfrm>
              <a:off x="9131429"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1" name="Freeform: Shape 340">
              <a:extLst>
                <a:ext uri="{FF2B5EF4-FFF2-40B4-BE49-F238E27FC236}">
                  <a16:creationId xmlns:a16="http://schemas.microsoft.com/office/drawing/2014/main" id="{9EB51B1B-C2D1-48F3-917E-43E8B106A636}"/>
                </a:ext>
              </a:extLst>
            </p:cNvPr>
            <p:cNvSpPr/>
            <p:nvPr/>
          </p:nvSpPr>
          <p:spPr>
            <a:xfrm>
              <a:off x="9165891"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2" name="Freeform: Shape 341">
              <a:extLst>
                <a:ext uri="{FF2B5EF4-FFF2-40B4-BE49-F238E27FC236}">
                  <a16:creationId xmlns:a16="http://schemas.microsoft.com/office/drawing/2014/main" id="{3E14D1D2-9B19-4980-9923-48187BD90DD0}"/>
                </a:ext>
              </a:extLst>
            </p:cNvPr>
            <p:cNvSpPr/>
            <p:nvPr/>
          </p:nvSpPr>
          <p:spPr>
            <a:xfrm>
              <a:off x="9196524"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3" name="Freeform: Shape 342">
              <a:extLst>
                <a:ext uri="{FF2B5EF4-FFF2-40B4-BE49-F238E27FC236}">
                  <a16:creationId xmlns:a16="http://schemas.microsoft.com/office/drawing/2014/main" id="{D03CA0F5-27D2-4FF4-A323-D6C3537A68D8}"/>
                </a:ext>
              </a:extLst>
            </p:cNvPr>
            <p:cNvSpPr/>
            <p:nvPr/>
          </p:nvSpPr>
          <p:spPr>
            <a:xfrm>
              <a:off x="9230986" y="191072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4" name="Freeform: Shape 343">
              <a:extLst>
                <a:ext uri="{FF2B5EF4-FFF2-40B4-BE49-F238E27FC236}">
                  <a16:creationId xmlns:a16="http://schemas.microsoft.com/office/drawing/2014/main" id="{E6800396-DC3A-435B-AD5A-F366930E1F03}"/>
                </a:ext>
              </a:extLst>
            </p:cNvPr>
            <p:cNvSpPr/>
            <p:nvPr/>
          </p:nvSpPr>
          <p:spPr>
            <a:xfrm>
              <a:off x="946073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45" name="Freeform: Shape 344">
              <a:extLst>
                <a:ext uri="{FF2B5EF4-FFF2-40B4-BE49-F238E27FC236}">
                  <a16:creationId xmlns:a16="http://schemas.microsoft.com/office/drawing/2014/main" id="{51A994B5-D42F-4990-A99B-DC6D7BF74DD4}"/>
                </a:ext>
              </a:extLst>
            </p:cNvPr>
            <p:cNvSpPr/>
            <p:nvPr/>
          </p:nvSpPr>
          <p:spPr>
            <a:xfrm>
              <a:off x="9506685" y="194135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46" name="Freeform: Shape 345">
              <a:extLst>
                <a:ext uri="{FF2B5EF4-FFF2-40B4-BE49-F238E27FC236}">
                  <a16:creationId xmlns:a16="http://schemas.microsoft.com/office/drawing/2014/main" id="{541DB8FD-AB94-4CCA-BA34-293DC997F847}"/>
                </a:ext>
              </a:extLst>
            </p:cNvPr>
            <p:cNvSpPr/>
            <p:nvPr/>
          </p:nvSpPr>
          <p:spPr>
            <a:xfrm>
              <a:off x="9108454" y="204091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47" name="Freeform: Shape 346">
              <a:extLst>
                <a:ext uri="{FF2B5EF4-FFF2-40B4-BE49-F238E27FC236}">
                  <a16:creationId xmlns:a16="http://schemas.microsoft.com/office/drawing/2014/main" id="{F672FAFA-001B-4D3B-ADBF-9158BCD3A8E9}"/>
                </a:ext>
              </a:extLst>
            </p:cNvPr>
            <p:cNvSpPr/>
            <p:nvPr/>
          </p:nvSpPr>
          <p:spPr>
            <a:xfrm>
              <a:off x="9131429"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8" name="Freeform: Shape 347">
              <a:extLst>
                <a:ext uri="{FF2B5EF4-FFF2-40B4-BE49-F238E27FC236}">
                  <a16:creationId xmlns:a16="http://schemas.microsoft.com/office/drawing/2014/main" id="{98A980B2-81E3-4902-8ED1-AD4860AA494E}"/>
                </a:ext>
              </a:extLst>
            </p:cNvPr>
            <p:cNvSpPr/>
            <p:nvPr/>
          </p:nvSpPr>
          <p:spPr>
            <a:xfrm>
              <a:off x="9165891"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49" name="Freeform: Shape 348">
              <a:extLst>
                <a:ext uri="{FF2B5EF4-FFF2-40B4-BE49-F238E27FC236}">
                  <a16:creationId xmlns:a16="http://schemas.microsoft.com/office/drawing/2014/main" id="{3D01BE67-835A-419F-B167-97B7448A0DF7}"/>
                </a:ext>
              </a:extLst>
            </p:cNvPr>
            <p:cNvSpPr/>
            <p:nvPr/>
          </p:nvSpPr>
          <p:spPr>
            <a:xfrm>
              <a:off x="9196524"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0" name="Freeform: Shape 349">
              <a:extLst>
                <a:ext uri="{FF2B5EF4-FFF2-40B4-BE49-F238E27FC236}">
                  <a16:creationId xmlns:a16="http://schemas.microsoft.com/office/drawing/2014/main" id="{F465D8D8-E717-4428-81DA-AA4209AE888F}"/>
                </a:ext>
              </a:extLst>
            </p:cNvPr>
            <p:cNvSpPr/>
            <p:nvPr/>
          </p:nvSpPr>
          <p:spPr>
            <a:xfrm>
              <a:off x="9230986" y="2060057"/>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1" name="Freeform: Shape 350">
              <a:extLst>
                <a:ext uri="{FF2B5EF4-FFF2-40B4-BE49-F238E27FC236}">
                  <a16:creationId xmlns:a16="http://schemas.microsoft.com/office/drawing/2014/main" id="{BA16B663-CF5D-4533-B737-C380002288DA}"/>
                </a:ext>
              </a:extLst>
            </p:cNvPr>
            <p:cNvSpPr/>
            <p:nvPr/>
          </p:nvSpPr>
          <p:spPr>
            <a:xfrm>
              <a:off x="946073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52" name="Freeform: Shape 351">
              <a:extLst>
                <a:ext uri="{FF2B5EF4-FFF2-40B4-BE49-F238E27FC236}">
                  <a16:creationId xmlns:a16="http://schemas.microsoft.com/office/drawing/2014/main" id="{7A9D1C2D-3A73-420B-A464-444E387BE8A0}"/>
                </a:ext>
              </a:extLst>
            </p:cNvPr>
            <p:cNvSpPr/>
            <p:nvPr/>
          </p:nvSpPr>
          <p:spPr>
            <a:xfrm>
              <a:off x="9506685" y="209069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53" name="Freeform: Shape 352">
              <a:extLst>
                <a:ext uri="{FF2B5EF4-FFF2-40B4-BE49-F238E27FC236}">
                  <a16:creationId xmlns:a16="http://schemas.microsoft.com/office/drawing/2014/main" id="{44B15478-3B42-49ED-B46E-287FE532B254}"/>
                </a:ext>
              </a:extLst>
            </p:cNvPr>
            <p:cNvSpPr/>
            <p:nvPr/>
          </p:nvSpPr>
          <p:spPr>
            <a:xfrm>
              <a:off x="9108454" y="2190248"/>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54" name="Freeform: Shape 353">
              <a:extLst>
                <a:ext uri="{FF2B5EF4-FFF2-40B4-BE49-F238E27FC236}">
                  <a16:creationId xmlns:a16="http://schemas.microsoft.com/office/drawing/2014/main" id="{1587AB18-8891-4D97-8AB2-5366AA83ED31}"/>
                </a:ext>
              </a:extLst>
            </p:cNvPr>
            <p:cNvSpPr/>
            <p:nvPr/>
          </p:nvSpPr>
          <p:spPr>
            <a:xfrm>
              <a:off x="9131429"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5" name="Freeform: Shape 354">
              <a:extLst>
                <a:ext uri="{FF2B5EF4-FFF2-40B4-BE49-F238E27FC236}">
                  <a16:creationId xmlns:a16="http://schemas.microsoft.com/office/drawing/2014/main" id="{3EC4ED6C-6A3D-4EDC-B20F-93FA3111FCD8}"/>
                </a:ext>
              </a:extLst>
            </p:cNvPr>
            <p:cNvSpPr/>
            <p:nvPr/>
          </p:nvSpPr>
          <p:spPr>
            <a:xfrm>
              <a:off x="9165891"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6" name="Freeform: Shape 355">
              <a:extLst>
                <a:ext uri="{FF2B5EF4-FFF2-40B4-BE49-F238E27FC236}">
                  <a16:creationId xmlns:a16="http://schemas.microsoft.com/office/drawing/2014/main" id="{BF694AC8-2287-4908-9FA8-3F8F1D9963A2}"/>
                </a:ext>
              </a:extLst>
            </p:cNvPr>
            <p:cNvSpPr/>
            <p:nvPr/>
          </p:nvSpPr>
          <p:spPr>
            <a:xfrm>
              <a:off x="9196524"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7" name="Freeform: Shape 356">
              <a:extLst>
                <a:ext uri="{FF2B5EF4-FFF2-40B4-BE49-F238E27FC236}">
                  <a16:creationId xmlns:a16="http://schemas.microsoft.com/office/drawing/2014/main" id="{3DC74DCD-4E96-4222-A674-83AABA2F3F89}"/>
                </a:ext>
              </a:extLst>
            </p:cNvPr>
            <p:cNvSpPr/>
            <p:nvPr/>
          </p:nvSpPr>
          <p:spPr>
            <a:xfrm>
              <a:off x="9230986" y="220939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58" name="Freeform: Shape 357">
              <a:extLst>
                <a:ext uri="{FF2B5EF4-FFF2-40B4-BE49-F238E27FC236}">
                  <a16:creationId xmlns:a16="http://schemas.microsoft.com/office/drawing/2014/main" id="{CB036D2F-A72B-4281-ACD7-6604DD351745}"/>
                </a:ext>
              </a:extLst>
            </p:cNvPr>
            <p:cNvSpPr/>
            <p:nvPr/>
          </p:nvSpPr>
          <p:spPr>
            <a:xfrm>
              <a:off x="946073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59" name="Freeform: Shape 358">
              <a:extLst>
                <a:ext uri="{FF2B5EF4-FFF2-40B4-BE49-F238E27FC236}">
                  <a16:creationId xmlns:a16="http://schemas.microsoft.com/office/drawing/2014/main" id="{B85FE254-24EF-4B25-9824-86A924322AB0}"/>
                </a:ext>
              </a:extLst>
            </p:cNvPr>
            <p:cNvSpPr/>
            <p:nvPr/>
          </p:nvSpPr>
          <p:spPr>
            <a:xfrm>
              <a:off x="9506685" y="224002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60" name="Freeform: Shape 359">
              <a:extLst>
                <a:ext uri="{FF2B5EF4-FFF2-40B4-BE49-F238E27FC236}">
                  <a16:creationId xmlns:a16="http://schemas.microsoft.com/office/drawing/2014/main" id="{F4654756-DBE1-4C40-8204-E31706D489A0}"/>
                </a:ext>
              </a:extLst>
            </p:cNvPr>
            <p:cNvSpPr/>
            <p:nvPr/>
          </p:nvSpPr>
          <p:spPr>
            <a:xfrm>
              <a:off x="9108454" y="2339584"/>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61" name="Freeform: Shape 360">
              <a:extLst>
                <a:ext uri="{FF2B5EF4-FFF2-40B4-BE49-F238E27FC236}">
                  <a16:creationId xmlns:a16="http://schemas.microsoft.com/office/drawing/2014/main" id="{B44BEBC0-5338-43C0-BC4A-8E7303FB1CE7}"/>
                </a:ext>
              </a:extLst>
            </p:cNvPr>
            <p:cNvSpPr/>
            <p:nvPr/>
          </p:nvSpPr>
          <p:spPr>
            <a:xfrm>
              <a:off x="9131429"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62" name="Freeform: Shape 361">
              <a:extLst>
                <a:ext uri="{FF2B5EF4-FFF2-40B4-BE49-F238E27FC236}">
                  <a16:creationId xmlns:a16="http://schemas.microsoft.com/office/drawing/2014/main" id="{8AB74D4A-A73D-4E2F-8F0B-B6473EB2E98D}"/>
                </a:ext>
              </a:extLst>
            </p:cNvPr>
            <p:cNvSpPr/>
            <p:nvPr/>
          </p:nvSpPr>
          <p:spPr>
            <a:xfrm>
              <a:off x="9165891"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63" name="Freeform: Shape 362">
              <a:extLst>
                <a:ext uri="{FF2B5EF4-FFF2-40B4-BE49-F238E27FC236}">
                  <a16:creationId xmlns:a16="http://schemas.microsoft.com/office/drawing/2014/main" id="{9A69F310-A375-47D0-BC38-FEFE3137BB2D}"/>
                </a:ext>
              </a:extLst>
            </p:cNvPr>
            <p:cNvSpPr/>
            <p:nvPr/>
          </p:nvSpPr>
          <p:spPr>
            <a:xfrm>
              <a:off x="9196524"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64" name="Freeform: Shape 363">
              <a:extLst>
                <a:ext uri="{FF2B5EF4-FFF2-40B4-BE49-F238E27FC236}">
                  <a16:creationId xmlns:a16="http://schemas.microsoft.com/office/drawing/2014/main" id="{D2B972F7-9C5A-4E4C-8A1C-746C3A091DCF}"/>
                </a:ext>
              </a:extLst>
            </p:cNvPr>
            <p:cNvSpPr/>
            <p:nvPr/>
          </p:nvSpPr>
          <p:spPr>
            <a:xfrm>
              <a:off x="9230986" y="2358730"/>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65" name="Freeform: Shape 364">
              <a:extLst>
                <a:ext uri="{FF2B5EF4-FFF2-40B4-BE49-F238E27FC236}">
                  <a16:creationId xmlns:a16="http://schemas.microsoft.com/office/drawing/2014/main" id="{976047FF-C17C-4637-A384-4B0D5F6E3678}"/>
                </a:ext>
              </a:extLst>
            </p:cNvPr>
            <p:cNvSpPr/>
            <p:nvPr/>
          </p:nvSpPr>
          <p:spPr>
            <a:xfrm>
              <a:off x="946073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66" name="Freeform: Shape 365">
              <a:extLst>
                <a:ext uri="{FF2B5EF4-FFF2-40B4-BE49-F238E27FC236}">
                  <a16:creationId xmlns:a16="http://schemas.microsoft.com/office/drawing/2014/main" id="{49B8C671-613A-4BF8-B1BA-DE8CFC34AF34}"/>
                </a:ext>
              </a:extLst>
            </p:cNvPr>
            <p:cNvSpPr/>
            <p:nvPr/>
          </p:nvSpPr>
          <p:spPr>
            <a:xfrm>
              <a:off x="9506685" y="2389363"/>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67" name="Freeform: Shape 366">
              <a:extLst>
                <a:ext uri="{FF2B5EF4-FFF2-40B4-BE49-F238E27FC236}">
                  <a16:creationId xmlns:a16="http://schemas.microsoft.com/office/drawing/2014/main" id="{6F4A2B21-79E7-42CD-AA50-CAC9697F60FD}"/>
                </a:ext>
              </a:extLst>
            </p:cNvPr>
            <p:cNvSpPr/>
            <p:nvPr/>
          </p:nvSpPr>
          <p:spPr>
            <a:xfrm>
              <a:off x="9108454" y="2488921"/>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68" name="Freeform: Shape 367">
              <a:extLst>
                <a:ext uri="{FF2B5EF4-FFF2-40B4-BE49-F238E27FC236}">
                  <a16:creationId xmlns:a16="http://schemas.microsoft.com/office/drawing/2014/main" id="{5465431F-80D7-4E19-B49C-C4058A1F4069}"/>
                </a:ext>
              </a:extLst>
            </p:cNvPr>
            <p:cNvSpPr/>
            <p:nvPr/>
          </p:nvSpPr>
          <p:spPr>
            <a:xfrm>
              <a:off x="9131429"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69" name="Freeform: Shape 368">
              <a:extLst>
                <a:ext uri="{FF2B5EF4-FFF2-40B4-BE49-F238E27FC236}">
                  <a16:creationId xmlns:a16="http://schemas.microsoft.com/office/drawing/2014/main" id="{44645C6C-CAD4-4FCD-960B-9EC0C16C452D}"/>
                </a:ext>
              </a:extLst>
            </p:cNvPr>
            <p:cNvSpPr/>
            <p:nvPr/>
          </p:nvSpPr>
          <p:spPr>
            <a:xfrm>
              <a:off x="9165891"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0" name="Freeform: Shape 369">
              <a:extLst>
                <a:ext uri="{FF2B5EF4-FFF2-40B4-BE49-F238E27FC236}">
                  <a16:creationId xmlns:a16="http://schemas.microsoft.com/office/drawing/2014/main" id="{75B37EE5-7CF9-41BD-B04E-98939B0D5CB6}"/>
                </a:ext>
              </a:extLst>
            </p:cNvPr>
            <p:cNvSpPr/>
            <p:nvPr/>
          </p:nvSpPr>
          <p:spPr>
            <a:xfrm>
              <a:off x="9196524"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1" name="Freeform: Shape 370">
              <a:extLst>
                <a:ext uri="{FF2B5EF4-FFF2-40B4-BE49-F238E27FC236}">
                  <a16:creationId xmlns:a16="http://schemas.microsoft.com/office/drawing/2014/main" id="{48AF5486-4B9A-458F-8107-2E8FCF6063BB}"/>
                </a:ext>
              </a:extLst>
            </p:cNvPr>
            <p:cNvSpPr/>
            <p:nvPr/>
          </p:nvSpPr>
          <p:spPr>
            <a:xfrm>
              <a:off x="9230986" y="2511896"/>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2" name="Freeform: Shape 371">
              <a:extLst>
                <a:ext uri="{FF2B5EF4-FFF2-40B4-BE49-F238E27FC236}">
                  <a16:creationId xmlns:a16="http://schemas.microsoft.com/office/drawing/2014/main" id="{EA6E2A87-36DA-422A-BC65-F5C3285B8C12}"/>
                </a:ext>
              </a:extLst>
            </p:cNvPr>
            <p:cNvSpPr/>
            <p:nvPr/>
          </p:nvSpPr>
          <p:spPr>
            <a:xfrm>
              <a:off x="946073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73" name="Freeform: Shape 372">
              <a:extLst>
                <a:ext uri="{FF2B5EF4-FFF2-40B4-BE49-F238E27FC236}">
                  <a16:creationId xmlns:a16="http://schemas.microsoft.com/office/drawing/2014/main" id="{8593ADFF-0D23-44DE-9FC0-8241FFE03310}"/>
                </a:ext>
              </a:extLst>
            </p:cNvPr>
            <p:cNvSpPr/>
            <p:nvPr/>
          </p:nvSpPr>
          <p:spPr>
            <a:xfrm>
              <a:off x="9506685" y="2538700"/>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74" name="Freeform: Shape 373">
              <a:extLst>
                <a:ext uri="{FF2B5EF4-FFF2-40B4-BE49-F238E27FC236}">
                  <a16:creationId xmlns:a16="http://schemas.microsoft.com/office/drawing/2014/main" id="{ACD5D780-9A84-4EAD-82BD-6E576A7DFF42}"/>
                </a:ext>
              </a:extLst>
            </p:cNvPr>
            <p:cNvSpPr/>
            <p:nvPr/>
          </p:nvSpPr>
          <p:spPr>
            <a:xfrm>
              <a:off x="9108454" y="2642087"/>
              <a:ext cx="650955" cy="344623"/>
            </a:xfrm>
            <a:custGeom>
              <a:avLst/>
              <a:gdLst>
                <a:gd name="connsiteX0" fmla="*/ 115193 w 650954"/>
                <a:gd name="connsiteY0" fmla="*/ 115193 h 344623"/>
                <a:gd name="connsiteX1" fmla="*/ 570862 w 650954"/>
                <a:gd name="connsiteY1" fmla="*/ 115193 h 344623"/>
                <a:gd name="connsiteX2" fmla="*/ 570862 w 650954"/>
                <a:gd name="connsiteY2" fmla="*/ 245384 h 344623"/>
                <a:gd name="connsiteX3" fmla="*/ 115193 w 650954"/>
                <a:gd name="connsiteY3" fmla="*/ 245384 h 344623"/>
              </a:gdLst>
              <a:ahLst/>
              <a:cxnLst>
                <a:cxn ang="0">
                  <a:pos x="connsiteX0" y="connsiteY0"/>
                </a:cxn>
                <a:cxn ang="0">
                  <a:pos x="connsiteX1" y="connsiteY1"/>
                </a:cxn>
                <a:cxn ang="0">
                  <a:pos x="connsiteX2" y="connsiteY2"/>
                </a:cxn>
                <a:cxn ang="0">
                  <a:pos x="connsiteX3" y="connsiteY3"/>
                </a:cxn>
              </a:cxnLst>
              <a:rect l="l" t="t" r="r" b="b"/>
              <a:pathLst>
                <a:path w="650954" h="344623">
                  <a:moveTo>
                    <a:pt x="115193" y="115193"/>
                  </a:moveTo>
                  <a:lnTo>
                    <a:pt x="570862" y="115193"/>
                  </a:lnTo>
                  <a:lnTo>
                    <a:pt x="570862" y="245384"/>
                  </a:lnTo>
                  <a:lnTo>
                    <a:pt x="115193" y="245384"/>
                  </a:lnTo>
                  <a:close/>
                </a:path>
              </a:pathLst>
            </a:custGeom>
            <a:solidFill>
              <a:srgbClr val="1070C4"/>
            </a:solidFill>
            <a:ln w="38206" cap="flat">
              <a:noFill/>
              <a:prstDash val="solid"/>
              <a:miter/>
            </a:ln>
          </p:spPr>
          <p:txBody>
            <a:bodyPr rtlCol="0" anchor="ctr"/>
            <a:lstStyle/>
            <a:p>
              <a:endParaRPr lang="en-US" sz="1800"/>
            </a:p>
          </p:txBody>
        </p:sp>
        <p:sp>
          <p:nvSpPr>
            <p:cNvPr id="375" name="Freeform: Shape 374">
              <a:extLst>
                <a:ext uri="{FF2B5EF4-FFF2-40B4-BE49-F238E27FC236}">
                  <a16:creationId xmlns:a16="http://schemas.microsoft.com/office/drawing/2014/main" id="{F6D5BC8C-6B0F-4B1B-8FA9-FD077B91D424}"/>
                </a:ext>
              </a:extLst>
            </p:cNvPr>
            <p:cNvSpPr/>
            <p:nvPr/>
          </p:nvSpPr>
          <p:spPr>
            <a:xfrm>
              <a:off x="9131429"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6" name="Freeform: Shape 375">
              <a:extLst>
                <a:ext uri="{FF2B5EF4-FFF2-40B4-BE49-F238E27FC236}">
                  <a16:creationId xmlns:a16="http://schemas.microsoft.com/office/drawing/2014/main" id="{26ED30F5-9AE9-469B-B171-BE3E67978DB9}"/>
                </a:ext>
              </a:extLst>
            </p:cNvPr>
            <p:cNvSpPr/>
            <p:nvPr/>
          </p:nvSpPr>
          <p:spPr>
            <a:xfrm>
              <a:off x="9165891"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7" name="Freeform: Shape 376">
              <a:extLst>
                <a:ext uri="{FF2B5EF4-FFF2-40B4-BE49-F238E27FC236}">
                  <a16:creationId xmlns:a16="http://schemas.microsoft.com/office/drawing/2014/main" id="{12A83750-B943-4BC6-9C64-C3C8C7F5F572}"/>
                </a:ext>
              </a:extLst>
            </p:cNvPr>
            <p:cNvSpPr/>
            <p:nvPr/>
          </p:nvSpPr>
          <p:spPr>
            <a:xfrm>
              <a:off x="9196524"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8" name="Freeform: Shape 377">
              <a:extLst>
                <a:ext uri="{FF2B5EF4-FFF2-40B4-BE49-F238E27FC236}">
                  <a16:creationId xmlns:a16="http://schemas.microsoft.com/office/drawing/2014/main" id="{28090948-4C5F-4619-A4E4-F5430149FCC4}"/>
                </a:ext>
              </a:extLst>
            </p:cNvPr>
            <p:cNvSpPr/>
            <p:nvPr/>
          </p:nvSpPr>
          <p:spPr>
            <a:xfrm>
              <a:off x="9230986" y="2661233"/>
              <a:ext cx="229749" cy="306332"/>
            </a:xfrm>
            <a:custGeom>
              <a:avLst/>
              <a:gdLst>
                <a:gd name="connsiteX0" fmla="*/ 115193 w 229748"/>
                <a:gd name="connsiteY0" fmla="*/ 115193 h 306331"/>
                <a:gd name="connsiteX1" fmla="*/ 138168 w 229748"/>
                <a:gd name="connsiteY1" fmla="*/ 115193 h 306331"/>
                <a:gd name="connsiteX2" fmla="*/ 138168 w 229748"/>
                <a:gd name="connsiteY2" fmla="*/ 207093 h 306331"/>
                <a:gd name="connsiteX3" fmla="*/ 115193 w 229748"/>
                <a:gd name="connsiteY3" fmla="*/ 207093 h 306331"/>
              </a:gdLst>
              <a:ahLst/>
              <a:cxnLst>
                <a:cxn ang="0">
                  <a:pos x="connsiteX0" y="connsiteY0"/>
                </a:cxn>
                <a:cxn ang="0">
                  <a:pos x="connsiteX1" y="connsiteY1"/>
                </a:cxn>
                <a:cxn ang="0">
                  <a:pos x="connsiteX2" y="connsiteY2"/>
                </a:cxn>
                <a:cxn ang="0">
                  <a:pos x="connsiteX3" y="connsiteY3"/>
                </a:cxn>
              </a:cxnLst>
              <a:rect l="l" t="t" r="r" b="b"/>
              <a:pathLst>
                <a:path w="229748" h="306331">
                  <a:moveTo>
                    <a:pt x="115193" y="115193"/>
                  </a:moveTo>
                  <a:lnTo>
                    <a:pt x="138168" y="115193"/>
                  </a:lnTo>
                  <a:lnTo>
                    <a:pt x="138168" y="207093"/>
                  </a:lnTo>
                  <a:lnTo>
                    <a:pt x="115193" y="207093"/>
                  </a:lnTo>
                  <a:close/>
                </a:path>
              </a:pathLst>
            </a:custGeom>
            <a:solidFill>
              <a:srgbClr val="09538F"/>
            </a:solidFill>
            <a:ln w="38206" cap="flat">
              <a:noFill/>
              <a:prstDash val="solid"/>
              <a:miter/>
            </a:ln>
          </p:spPr>
          <p:txBody>
            <a:bodyPr rtlCol="0" anchor="ctr"/>
            <a:lstStyle/>
            <a:p>
              <a:endParaRPr lang="en-US" sz="1800"/>
            </a:p>
          </p:txBody>
        </p:sp>
        <p:sp>
          <p:nvSpPr>
            <p:cNvPr id="379" name="Freeform: Shape 378">
              <a:extLst>
                <a:ext uri="{FF2B5EF4-FFF2-40B4-BE49-F238E27FC236}">
                  <a16:creationId xmlns:a16="http://schemas.microsoft.com/office/drawing/2014/main" id="{90CD2C70-58F9-4A08-97D5-91C924270FCC}"/>
                </a:ext>
              </a:extLst>
            </p:cNvPr>
            <p:cNvSpPr/>
            <p:nvPr/>
          </p:nvSpPr>
          <p:spPr>
            <a:xfrm>
              <a:off x="946073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FFFFF"/>
            </a:solidFill>
            <a:ln w="38206" cap="flat">
              <a:noFill/>
              <a:prstDash val="solid"/>
              <a:miter/>
            </a:ln>
          </p:spPr>
          <p:txBody>
            <a:bodyPr rtlCol="0" anchor="ctr"/>
            <a:lstStyle/>
            <a:p>
              <a:endParaRPr lang="en-US" sz="1800"/>
            </a:p>
          </p:txBody>
        </p:sp>
        <p:sp>
          <p:nvSpPr>
            <p:cNvPr id="380" name="Freeform: Shape 379">
              <a:extLst>
                <a:ext uri="{FF2B5EF4-FFF2-40B4-BE49-F238E27FC236}">
                  <a16:creationId xmlns:a16="http://schemas.microsoft.com/office/drawing/2014/main" id="{A86AF8D8-29D0-47A4-8145-F10D5525FA3A}"/>
                </a:ext>
              </a:extLst>
            </p:cNvPr>
            <p:cNvSpPr/>
            <p:nvPr/>
          </p:nvSpPr>
          <p:spPr>
            <a:xfrm>
              <a:off x="9506685" y="2688037"/>
              <a:ext cx="229749" cy="229749"/>
            </a:xfrm>
            <a:custGeom>
              <a:avLst/>
              <a:gdLst>
                <a:gd name="connsiteX0" fmla="*/ 145827 w 229748"/>
                <a:gd name="connsiteY0" fmla="*/ 130510 h 229748"/>
                <a:gd name="connsiteX1" fmla="*/ 130510 w 229748"/>
                <a:gd name="connsiteY1" fmla="*/ 145827 h 229748"/>
                <a:gd name="connsiteX2" fmla="*/ 115193 w 229748"/>
                <a:gd name="connsiteY2" fmla="*/ 130510 h 229748"/>
                <a:gd name="connsiteX3" fmla="*/ 130510 w 229748"/>
                <a:gd name="connsiteY3" fmla="*/ 115193 h 229748"/>
                <a:gd name="connsiteX4" fmla="*/ 145827 w 229748"/>
                <a:gd name="connsiteY4" fmla="*/ 130510 h 229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748" h="229748">
                  <a:moveTo>
                    <a:pt x="145827" y="130510"/>
                  </a:moveTo>
                  <a:cubicBezTo>
                    <a:pt x="145827" y="138168"/>
                    <a:pt x="138168" y="145827"/>
                    <a:pt x="130510" y="145827"/>
                  </a:cubicBezTo>
                  <a:cubicBezTo>
                    <a:pt x="122852" y="145827"/>
                    <a:pt x="115193" y="138168"/>
                    <a:pt x="115193" y="130510"/>
                  </a:cubicBezTo>
                  <a:cubicBezTo>
                    <a:pt x="115193" y="122852"/>
                    <a:pt x="122852" y="115193"/>
                    <a:pt x="130510" y="115193"/>
                  </a:cubicBezTo>
                  <a:cubicBezTo>
                    <a:pt x="141997" y="119023"/>
                    <a:pt x="145827" y="122852"/>
                    <a:pt x="145827" y="130510"/>
                  </a:cubicBezTo>
                </a:path>
              </a:pathLst>
            </a:custGeom>
            <a:solidFill>
              <a:srgbClr val="FEC94E"/>
            </a:solidFill>
            <a:ln w="38206" cap="flat">
              <a:noFill/>
              <a:prstDash val="solid"/>
              <a:miter/>
            </a:ln>
          </p:spPr>
          <p:txBody>
            <a:bodyPr rtlCol="0" anchor="ctr"/>
            <a:lstStyle/>
            <a:p>
              <a:endParaRPr lang="en-US" sz="1800"/>
            </a:p>
          </p:txBody>
        </p:sp>
        <p:sp>
          <p:nvSpPr>
            <p:cNvPr id="381" name="Freeform: Shape 380">
              <a:extLst>
                <a:ext uri="{FF2B5EF4-FFF2-40B4-BE49-F238E27FC236}">
                  <a16:creationId xmlns:a16="http://schemas.microsoft.com/office/drawing/2014/main" id="{AF989642-4BE4-4520-BBE4-1C1020F62871}"/>
                </a:ext>
              </a:extLst>
            </p:cNvPr>
            <p:cNvSpPr/>
            <p:nvPr/>
          </p:nvSpPr>
          <p:spPr>
            <a:xfrm>
              <a:off x="7825690" y="2201735"/>
              <a:ext cx="2450652" cy="918995"/>
            </a:xfrm>
            <a:custGeom>
              <a:avLst/>
              <a:gdLst>
                <a:gd name="connsiteX0" fmla="*/ 2209736 w 2450652"/>
                <a:gd name="connsiteY0" fmla="*/ 567033 h 918994"/>
                <a:gd name="connsiteX1" fmla="*/ 2152298 w 2450652"/>
                <a:gd name="connsiteY1" fmla="*/ 578520 h 918994"/>
                <a:gd name="connsiteX2" fmla="*/ 2152298 w 2450652"/>
                <a:gd name="connsiteY2" fmla="*/ 567033 h 918994"/>
                <a:gd name="connsiteX3" fmla="*/ 1884258 w 2450652"/>
                <a:gd name="connsiteY3" fmla="*/ 298993 h 918994"/>
                <a:gd name="connsiteX4" fmla="*/ 1616218 w 2450652"/>
                <a:gd name="connsiteY4" fmla="*/ 544058 h 918994"/>
                <a:gd name="connsiteX5" fmla="*/ 1470711 w 2450652"/>
                <a:gd name="connsiteY5" fmla="*/ 471304 h 918994"/>
                <a:gd name="connsiteX6" fmla="*/ 1397957 w 2450652"/>
                <a:gd name="connsiteY6" fmla="*/ 486621 h 918994"/>
                <a:gd name="connsiteX7" fmla="*/ 1332861 w 2450652"/>
                <a:gd name="connsiteY7" fmla="*/ 459817 h 918994"/>
                <a:gd name="connsiteX8" fmla="*/ 1263937 w 2450652"/>
                <a:gd name="connsiteY8" fmla="*/ 490450 h 918994"/>
                <a:gd name="connsiteX9" fmla="*/ 1263937 w 2450652"/>
                <a:gd name="connsiteY9" fmla="*/ 475133 h 918994"/>
                <a:gd name="connsiteX10" fmla="*/ 1083967 w 2450652"/>
                <a:gd name="connsiteY10" fmla="*/ 295163 h 918994"/>
                <a:gd name="connsiteX11" fmla="*/ 926972 w 2450652"/>
                <a:gd name="connsiteY11" fmla="*/ 387063 h 918994"/>
                <a:gd name="connsiteX12" fmla="*/ 926972 w 2450652"/>
                <a:gd name="connsiteY12" fmla="*/ 387063 h 918994"/>
                <a:gd name="connsiteX13" fmla="*/ 655103 w 2450652"/>
                <a:gd name="connsiteY13" fmla="*/ 115193 h 918994"/>
                <a:gd name="connsiteX14" fmla="*/ 383234 w 2450652"/>
                <a:gd name="connsiteY14" fmla="*/ 387063 h 918994"/>
                <a:gd name="connsiteX15" fmla="*/ 387063 w 2450652"/>
                <a:gd name="connsiteY15" fmla="*/ 440671 h 918994"/>
                <a:gd name="connsiteX16" fmla="*/ 260701 w 2450652"/>
                <a:gd name="connsiteY16" fmla="*/ 364088 h 918994"/>
                <a:gd name="connsiteX17" fmla="*/ 115193 w 2450652"/>
                <a:gd name="connsiteY17" fmla="*/ 509596 h 918994"/>
                <a:gd name="connsiteX18" fmla="*/ 260701 w 2450652"/>
                <a:gd name="connsiteY18" fmla="*/ 655103 h 918994"/>
                <a:gd name="connsiteX19" fmla="*/ 655103 w 2450652"/>
                <a:gd name="connsiteY19" fmla="*/ 655103 h 918994"/>
                <a:gd name="connsiteX20" fmla="*/ 1083967 w 2450652"/>
                <a:gd name="connsiteY20" fmla="*/ 655103 h 918994"/>
                <a:gd name="connsiteX21" fmla="*/ 1290741 w 2450652"/>
                <a:gd name="connsiteY21" fmla="*/ 655103 h 918994"/>
                <a:gd name="connsiteX22" fmla="*/ 1474540 w 2450652"/>
                <a:gd name="connsiteY22" fmla="*/ 835073 h 918994"/>
                <a:gd name="connsiteX23" fmla="*/ 2213565 w 2450652"/>
                <a:gd name="connsiteY23" fmla="*/ 835073 h 918994"/>
                <a:gd name="connsiteX24" fmla="*/ 2347585 w 2450652"/>
                <a:gd name="connsiteY24" fmla="*/ 701053 h 918994"/>
                <a:gd name="connsiteX25" fmla="*/ 2209736 w 2450652"/>
                <a:gd name="connsiteY25" fmla="*/ 56703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450652" h="918994">
                  <a:moveTo>
                    <a:pt x="2209736" y="567033"/>
                  </a:moveTo>
                  <a:cubicBezTo>
                    <a:pt x="2190590" y="567033"/>
                    <a:pt x="2171444" y="570862"/>
                    <a:pt x="2152298" y="578520"/>
                  </a:cubicBezTo>
                  <a:cubicBezTo>
                    <a:pt x="2152298" y="574691"/>
                    <a:pt x="2152298" y="570862"/>
                    <a:pt x="2152298" y="567033"/>
                  </a:cubicBezTo>
                  <a:cubicBezTo>
                    <a:pt x="2152298" y="417696"/>
                    <a:pt x="2033595" y="298993"/>
                    <a:pt x="1884258" y="298993"/>
                  </a:cubicBezTo>
                  <a:cubicBezTo>
                    <a:pt x="1742580" y="298993"/>
                    <a:pt x="1627706" y="406209"/>
                    <a:pt x="1616218" y="544058"/>
                  </a:cubicBezTo>
                  <a:cubicBezTo>
                    <a:pt x="1581756" y="498108"/>
                    <a:pt x="1528148" y="471304"/>
                    <a:pt x="1470711" y="471304"/>
                  </a:cubicBezTo>
                  <a:cubicBezTo>
                    <a:pt x="1443907" y="471304"/>
                    <a:pt x="1420932" y="475133"/>
                    <a:pt x="1397957" y="486621"/>
                  </a:cubicBezTo>
                  <a:cubicBezTo>
                    <a:pt x="1378811" y="471304"/>
                    <a:pt x="1355836" y="459817"/>
                    <a:pt x="1332861" y="459817"/>
                  </a:cubicBezTo>
                  <a:cubicBezTo>
                    <a:pt x="1306057" y="459817"/>
                    <a:pt x="1279253" y="471304"/>
                    <a:pt x="1263937" y="490450"/>
                  </a:cubicBezTo>
                  <a:cubicBezTo>
                    <a:pt x="1263937" y="486621"/>
                    <a:pt x="1263937" y="482792"/>
                    <a:pt x="1263937" y="475133"/>
                  </a:cubicBezTo>
                  <a:cubicBezTo>
                    <a:pt x="1263937" y="375575"/>
                    <a:pt x="1183525" y="295163"/>
                    <a:pt x="1083967" y="295163"/>
                  </a:cubicBezTo>
                  <a:cubicBezTo>
                    <a:pt x="1018872" y="295163"/>
                    <a:pt x="957605" y="329626"/>
                    <a:pt x="926972" y="387063"/>
                  </a:cubicBezTo>
                  <a:cubicBezTo>
                    <a:pt x="926972" y="387063"/>
                    <a:pt x="926972" y="387063"/>
                    <a:pt x="926972" y="387063"/>
                  </a:cubicBezTo>
                  <a:cubicBezTo>
                    <a:pt x="926972" y="237726"/>
                    <a:pt x="804440" y="115193"/>
                    <a:pt x="655103" y="115193"/>
                  </a:cubicBezTo>
                  <a:cubicBezTo>
                    <a:pt x="505766" y="115193"/>
                    <a:pt x="383234" y="237726"/>
                    <a:pt x="383234" y="387063"/>
                  </a:cubicBezTo>
                  <a:cubicBezTo>
                    <a:pt x="383234" y="406209"/>
                    <a:pt x="383234" y="425354"/>
                    <a:pt x="387063" y="440671"/>
                  </a:cubicBezTo>
                  <a:cubicBezTo>
                    <a:pt x="360259" y="394721"/>
                    <a:pt x="314309" y="364088"/>
                    <a:pt x="260701" y="364088"/>
                  </a:cubicBezTo>
                  <a:cubicBezTo>
                    <a:pt x="180289" y="364088"/>
                    <a:pt x="115193" y="429183"/>
                    <a:pt x="115193" y="509596"/>
                  </a:cubicBezTo>
                  <a:cubicBezTo>
                    <a:pt x="115193" y="590008"/>
                    <a:pt x="180289" y="655103"/>
                    <a:pt x="260701" y="655103"/>
                  </a:cubicBezTo>
                  <a:lnTo>
                    <a:pt x="655103" y="655103"/>
                  </a:lnTo>
                  <a:lnTo>
                    <a:pt x="1083967" y="655103"/>
                  </a:lnTo>
                  <a:lnTo>
                    <a:pt x="1290741" y="655103"/>
                  </a:lnTo>
                  <a:cubicBezTo>
                    <a:pt x="1290741" y="754661"/>
                    <a:pt x="1374982" y="835073"/>
                    <a:pt x="1474540" y="835073"/>
                  </a:cubicBezTo>
                  <a:lnTo>
                    <a:pt x="2213565" y="835073"/>
                  </a:lnTo>
                  <a:cubicBezTo>
                    <a:pt x="2286319" y="835073"/>
                    <a:pt x="2347585" y="773807"/>
                    <a:pt x="2347585" y="701053"/>
                  </a:cubicBezTo>
                  <a:cubicBezTo>
                    <a:pt x="2343756" y="628299"/>
                    <a:pt x="2282489" y="567033"/>
                    <a:pt x="2209736" y="567033"/>
                  </a:cubicBezTo>
                </a:path>
              </a:pathLst>
            </a:custGeom>
            <a:solidFill>
              <a:srgbClr val="FFFFFF"/>
            </a:solidFill>
            <a:ln w="38206" cap="flat">
              <a:noFill/>
              <a:prstDash val="solid"/>
              <a:miter/>
            </a:ln>
          </p:spPr>
          <p:txBody>
            <a:bodyPr rtlCol="0" anchor="ctr"/>
            <a:lstStyle/>
            <a:p>
              <a:endParaRPr lang="en-US" sz="1800"/>
            </a:p>
          </p:txBody>
        </p:sp>
        <p:sp>
          <p:nvSpPr>
            <p:cNvPr id="382" name="Freeform: Shape 381">
              <a:extLst>
                <a:ext uri="{FF2B5EF4-FFF2-40B4-BE49-F238E27FC236}">
                  <a16:creationId xmlns:a16="http://schemas.microsoft.com/office/drawing/2014/main" id="{EE31705A-E2AA-41E5-9F75-1A9BBCBC329B}"/>
                </a:ext>
              </a:extLst>
            </p:cNvPr>
            <p:cNvSpPr/>
            <p:nvPr/>
          </p:nvSpPr>
          <p:spPr>
            <a:xfrm>
              <a:off x="7871640" y="3105413"/>
              <a:ext cx="1378492" cy="918995"/>
            </a:xfrm>
            <a:custGeom>
              <a:avLst/>
              <a:gdLst>
                <a:gd name="connsiteX0" fmla="*/ 115193 w 1378492"/>
                <a:gd name="connsiteY0" fmla="*/ 115193 h 918994"/>
                <a:gd name="connsiteX1" fmla="*/ 115193 w 1378492"/>
                <a:gd name="connsiteY1" fmla="*/ 815927 h 918994"/>
                <a:gd name="connsiteX2" fmla="*/ 528741 w 1378492"/>
                <a:gd name="connsiteY2" fmla="*/ 815927 h 918994"/>
                <a:gd name="connsiteX3" fmla="*/ 838902 w 1378492"/>
                <a:gd name="connsiteY3" fmla="*/ 708711 h 918994"/>
                <a:gd name="connsiteX4" fmla="*/ 1149063 w 1378492"/>
                <a:gd name="connsiteY4" fmla="*/ 815927 h 918994"/>
                <a:gd name="connsiteX5" fmla="*/ 1279253 w 1378492"/>
                <a:gd name="connsiteY5" fmla="*/ 815927 h 918994"/>
                <a:gd name="connsiteX6" fmla="*/ 1279253 w 1378492"/>
                <a:gd name="connsiteY6" fmla="*/ 115193 h 918994"/>
                <a:gd name="connsiteX7" fmla="*/ 115193 w 1378492"/>
                <a:gd name="connsiteY7" fmla="*/ 115193 h 918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8492" h="918994">
                  <a:moveTo>
                    <a:pt x="115193" y="115193"/>
                  </a:moveTo>
                  <a:lnTo>
                    <a:pt x="115193" y="815927"/>
                  </a:lnTo>
                  <a:lnTo>
                    <a:pt x="528741" y="815927"/>
                  </a:lnTo>
                  <a:cubicBezTo>
                    <a:pt x="612982" y="747002"/>
                    <a:pt x="724027" y="708711"/>
                    <a:pt x="838902" y="708711"/>
                  </a:cubicBezTo>
                  <a:cubicBezTo>
                    <a:pt x="957605" y="708711"/>
                    <a:pt x="1064821" y="750832"/>
                    <a:pt x="1149063" y="815927"/>
                  </a:cubicBezTo>
                  <a:lnTo>
                    <a:pt x="1279253" y="815927"/>
                  </a:lnTo>
                  <a:lnTo>
                    <a:pt x="1279253" y="115193"/>
                  </a:lnTo>
                  <a:lnTo>
                    <a:pt x="115193" y="115193"/>
                  </a:lnTo>
                  <a:close/>
                </a:path>
              </a:pathLst>
            </a:custGeom>
            <a:solidFill>
              <a:srgbClr val="1070C4"/>
            </a:solidFill>
            <a:ln w="38206" cap="flat">
              <a:noFill/>
              <a:prstDash val="solid"/>
              <a:miter/>
            </a:ln>
          </p:spPr>
          <p:txBody>
            <a:bodyPr rtlCol="0" anchor="ctr"/>
            <a:lstStyle/>
            <a:p>
              <a:endParaRPr lang="en-US" sz="1800"/>
            </a:p>
          </p:txBody>
        </p:sp>
        <p:sp>
          <p:nvSpPr>
            <p:cNvPr id="383" name="Freeform: Shape 382">
              <a:extLst>
                <a:ext uri="{FF2B5EF4-FFF2-40B4-BE49-F238E27FC236}">
                  <a16:creationId xmlns:a16="http://schemas.microsoft.com/office/drawing/2014/main" id="{DD87A5CD-63B8-4094-912E-A45264ED3B8B}"/>
                </a:ext>
              </a:extLst>
            </p:cNvPr>
            <p:cNvSpPr/>
            <p:nvPr/>
          </p:nvSpPr>
          <p:spPr>
            <a:xfrm>
              <a:off x="8621216" y="3105413"/>
              <a:ext cx="612663" cy="612663"/>
            </a:xfrm>
            <a:custGeom>
              <a:avLst/>
              <a:gdLst>
                <a:gd name="connsiteX0" fmla="*/ 115193 w 612663"/>
                <a:gd name="connsiteY0" fmla="*/ 115193 h 612663"/>
                <a:gd name="connsiteX1" fmla="*/ 528741 w 612663"/>
                <a:gd name="connsiteY1" fmla="*/ 528741 h 612663"/>
                <a:gd name="connsiteX2" fmla="*/ 528741 w 612663"/>
                <a:gd name="connsiteY2" fmla="*/ 115193 h 612663"/>
              </a:gdLst>
              <a:ahLst/>
              <a:cxnLst>
                <a:cxn ang="0">
                  <a:pos x="connsiteX0" y="connsiteY0"/>
                </a:cxn>
                <a:cxn ang="0">
                  <a:pos x="connsiteX1" y="connsiteY1"/>
                </a:cxn>
                <a:cxn ang="0">
                  <a:pos x="connsiteX2" y="connsiteY2"/>
                </a:cxn>
              </a:cxnLst>
              <a:rect l="l" t="t" r="r" b="b"/>
              <a:pathLst>
                <a:path w="612663" h="612663">
                  <a:moveTo>
                    <a:pt x="115193" y="115193"/>
                  </a:moveTo>
                  <a:lnTo>
                    <a:pt x="528741" y="528741"/>
                  </a:lnTo>
                  <a:lnTo>
                    <a:pt x="528741" y="115193"/>
                  </a:lnTo>
                  <a:close/>
                </a:path>
              </a:pathLst>
            </a:custGeom>
            <a:solidFill>
              <a:schemeClr val="accent1">
                <a:lumMod val="75000"/>
              </a:schemeClr>
            </a:solidFill>
            <a:ln w="38206" cap="flat">
              <a:noFill/>
              <a:prstDash val="solid"/>
              <a:miter/>
            </a:ln>
          </p:spPr>
          <p:txBody>
            <a:bodyPr rtlCol="0" anchor="ctr"/>
            <a:lstStyle/>
            <a:p>
              <a:endParaRPr lang="en-US" sz="1800"/>
            </a:p>
          </p:txBody>
        </p:sp>
        <p:sp>
          <p:nvSpPr>
            <p:cNvPr id="384" name="Freeform: Shape 383">
              <a:extLst>
                <a:ext uri="{FF2B5EF4-FFF2-40B4-BE49-F238E27FC236}">
                  <a16:creationId xmlns:a16="http://schemas.microsoft.com/office/drawing/2014/main" id="{46C63360-6C62-43F4-BEB4-01AE9F138FF8}"/>
                </a:ext>
              </a:extLst>
            </p:cNvPr>
            <p:cNvSpPr/>
            <p:nvPr/>
          </p:nvSpPr>
          <p:spPr>
            <a:xfrm>
              <a:off x="7948223" y="3147534"/>
              <a:ext cx="1225326" cy="842412"/>
            </a:xfrm>
            <a:custGeom>
              <a:avLst/>
              <a:gdLst>
                <a:gd name="connsiteX0" fmla="*/ 766148 w 1225326"/>
                <a:gd name="connsiteY0" fmla="*/ 666590 h 842411"/>
                <a:gd name="connsiteX1" fmla="*/ 1015042 w 1225326"/>
                <a:gd name="connsiteY1" fmla="*/ 731686 h 842411"/>
                <a:gd name="connsiteX2" fmla="*/ 1129917 w 1225326"/>
                <a:gd name="connsiteY2" fmla="*/ 731686 h 842411"/>
                <a:gd name="connsiteX3" fmla="*/ 1129917 w 1225326"/>
                <a:gd name="connsiteY3" fmla="*/ 115193 h 842411"/>
                <a:gd name="connsiteX4" fmla="*/ 115193 w 1225326"/>
                <a:gd name="connsiteY4" fmla="*/ 115193 h 842411"/>
                <a:gd name="connsiteX5" fmla="*/ 115193 w 1225326"/>
                <a:gd name="connsiteY5" fmla="*/ 735515 h 842411"/>
                <a:gd name="connsiteX6" fmla="*/ 513424 w 1225326"/>
                <a:gd name="connsiteY6" fmla="*/ 735515 h 842411"/>
                <a:gd name="connsiteX7" fmla="*/ 766148 w 1225326"/>
                <a:gd name="connsiteY7" fmla="*/ 666590 h 84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5326" h="842411">
                  <a:moveTo>
                    <a:pt x="766148" y="666590"/>
                  </a:moveTo>
                  <a:cubicBezTo>
                    <a:pt x="858047" y="666590"/>
                    <a:pt x="942289" y="689565"/>
                    <a:pt x="1015042" y="731686"/>
                  </a:cubicBezTo>
                  <a:lnTo>
                    <a:pt x="1129917" y="731686"/>
                  </a:lnTo>
                  <a:lnTo>
                    <a:pt x="1129917" y="115193"/>
                  </a:lnTo>
                  <a:lnTo>
                    <a:pt x="115193" y="115193"/>
                  </a:lnTo>
                  <a:lnTo>
                    <a:pt x="115193" y="735515"/>
                  </a:lnTo>
                  <a:lnTo>
                    <a:pt x="513424" y="735515"/>
                  </a:lnTo>
                  <a:cubicBezTo>
                    <a:pt x="590007" y="693395"/>
                    <a:pt x="674249" y="666590"/>
                    <a:pt x="766148" y="666590"/>
                  </a:cubicBezTo>
                </a:path>
              </a:pathLst>
            </a:custGeom>
            <a:solidFill>
              <a:srgbClr val="EDAC28"/>
            </a:solidFill>
            <a:ln w="38206" cap="flat">
              <a:noFill/>
              <a:prstDash val="solid"/>
              <a:miter/>
            </a:ln>
          </p:spPr>
          <p:txBody>
            <a:bodyPr rtlCol="0" anchor="ctr"/>
            <a:lstStyle/>
            <a:p>
              <a:endParaRPr lang="en-US" sz="1800"/>
            </a:p>
          </p:txBody>
        </p:sp>
        <p:sp>
          <p:nvSpPr>
            <p:cNvPr id="385" name="Freeform: Shape 384">
              <a:extLst>
                <a:ext uri="{FF2B5EF4-FFF2-40B4-BE49-F238E27FC236}">
                  <a16:creationId xmlns:a16="http://schemas.microsoft.com/office/drawing/2014/main" id="{544630B0-F18F-4FE5-81CE-4ED83342F6FF}"/>
                </a:ext>
              </a:extLst>
            </p:cNvPr>
            <p:cNvSpPr/>
            <p:nvPr/>
          </p:nvSpPr>
          <p:spPr>
            <a:xfrm>
              <a:off x="8909338" y="3806147"/>
              <a:ext cx="497789" cy="268040"/>
            </a:xfrm>
            <a:custGeom>
              <a:avLst/>
              <a:gdLst>
                <a:gd name="connsiteX0" fmla="*/ 115193 w 497788"/>
                <a:gd name="connsiteY0" fmla="*/ 115193 h 268040"/>
                <a:gd name="connsiteX1" fmla="*/ 184118 w 497788"/>
                <a:gd name="connsiteY1" fmla="*/ 180289 h 268040"/>
                <a:gd name="connsiteX2" fmla="*/ 371746 w 497788"/>
                <a:gd name="connsiteY2" fmla="*/ 180289 h 268040"/>
                <a:gd name="connsiteX3" fmla="*/ 413867 w 497788"/>
                <a:gd name="connsiteY3" fmla="*/ 138168 h 268040"/>
                <a:gd name="connsiteX4" fmla="*/ 413867 w 497788"/>
                <a:gd name="connsiteY4" fmla="*/ 115193 h 268040"/>
                <a:gd name="connsiteX5" fmla="*/ 115193 w 49778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7788" h="268040">
                  <a:moveTo>
                    <a:pt x="115193" y="115193"/>
                  </a:moveTo>
                  <a:cubicBezTo>
                    <a:pt x="138168" y="134339"/>
                    <a:pt x="161143" y="157314"/>
                    <a:pt x="184118" y="180289"/>
                  </a:cubicBezTo>
                  <a:lnTo>
                    <a:pt x="371746" y="180289"/>
                  </a:lnTo>
                  <a:cubicBezTo>
                    <a:pt x="394721" y="180289"/>
                    <a:pt x="413867" y="161143"/>
                    <a:pt x="413867" y="138168"/>
                  </a:cubicBezTo>
                  <a:lnTo>
                    <a:pt x="413867" y="115193"/>
                  </a:lnTo>
                  <a:lnTo>
                    <a:pt x="115193" y="115193"/>
                  </a:lnTo>
                  <a:close/>
                </a:path>
              </a:pathLst>
            </a:custGeom>
            <a:solidFill>
              <a:srgbClr val="09538F"/>
            </a:solidFill>
            <a:ln w="38206" cap="flat">
              <a:noFill/>
              <a:prstDash val="solid"/>
              <a:miter/>
            </a:ln>
          </p:spPr>
          <p:txBody>
            <a:bodyPr rtlCol="0" anchor="ctr"/>
            <a:lstStyle/>
            <a:p>
              <a:endParaRPr lang="en-US" sz="1800"/>
            </a:p>
          </p:txBody>
        </p:sp>
        <p:sp>
          <p:nvSpPr>
            <p:cNvPr id="386" name="Freeform: Shape 385">
              <a:extLst>
                <a:ext uri="{FF2B5EF4-FFF2-40B4-BE49-F238E27FC236}">
                  <a16:creationId xmlns:a16="http://schemas.microsoft.com/office/drawing/2014/main" id="{C42727CA-84B4-4134-923A-82E7E0FF380D}"/>
                </a:ext>
              </a:extLst>
            </p:cNvPr>
            <p:cNvSpPr/>
            <p:nvPr/>
          </p:nvSpPr>
          <p:spPr>
            <a:xfrm>
              <a:off x="7703158" y="3806147"/>
              <a:ext cx="804120" cy="268040"/>
            </a:xfrm>
            <a:custGeom>
              <a:avLst/>
              <a:gdLst>
                <a:gd name="connsiteX0" fmla="*/ 697223 w 804120"/>
                <a:gd name="connsiteY0" fmla="*/ 115193 h 268040"/>
                <a:gd name="connsiteX1" fmla="*/ 115193 w 804120"/>
                <a:gd name="connsiteY1" fmla="*/ 115193 h 268040"/>
                <a:gd name="connsiteX2" fmla="*/ 115193 w 804120"/>
                <a:gd name="connsiteY2" fmla="*/ 138168 h 268040"/>
                <a:gd name="connsiteX3" fmla="*/ 157314 w 804120"/>
                <a:gd name="connsiteY3" fmla="*/ 180289 h 268040"/>
                <a:gd name="connsiteX4" fmla="*/ 628299 w 804120"/>
                <a:gd name="connsiteY4" fmla="*/ 180289 h 268040"/>
                <a:gd name="connsiteX5" fmla="*/ 697223 w 804120"/>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120" h="268040">
                  <a:moveTo>
                    <a:pt x="697223" y="115193"/>
                  </a:moveTo>
                  <a:lnTo>
                    <a:pt x="115193" y="115193"/>
                  </a:lnTo>
                  <a:lnTo>
                    <a:pt x="115193" y="138168"/>
                  </a:lnTo>
                  <a:cubicBezTo>
                    <a:pt x="115193" y="161143"/>
                    <a:pt x="134339" y="180289"/>
                    <a:pt x="157314" y="180289"/>
                  </a:cubicBezTo>
                  <a:lnTo>
                    <a:pt x="628299" y="180289"/>
                  </a:lnTo>
                  <a:cubicBezTo>
                    <a:pt x="651274" y="157314"/>
                    <a:pt x="674249" y="138168"/>
                    <a:pt x="697223" y="115193"/>
                  </a:cubicBezTo>
                </a:path>
              </a:pathLst>
            </a:custGeom>
            <a:solidFill>
              <a:srgbClr val="09538F"/>
            </a:solidFill>
            <a:ln w="38206" cap="flat">
              <a:noFill/>
              <a:prstDash val="solid"/>
              <a:miter/>
            </a:ln>
          </p:spPr>
          <p:txBody>
            <a:bodyPr rtlCol="0" anchor="ctr"/>
            <a:lstStyle/>
            <a:p>
              <a:endParaRPr lang="en-US" sz="1800"/>
            </a:p>
          </p:txBody>
        </p:sp>
        <p:sp>
          <p:nvSpPr>
            <p:cNvPr id="387" name="Freeform: Shape 386">
              <a:extLst>
                <a:ext uri="{FF2B5EF4-FFF2-40B4-BE49-F238E27FC236}">
                  <a16:creationId xmlns:a16="http://schemas.microsoft.com/office/drawing/2014/main" id="{8EBD1077-1C57-4390-842C-49ADEEB20269}"/>
                </a:ext>
              </a:extLst>
            </p:cNvPr>
            <p:cNvSpPr/>
            <p:nvPr/>
          </p:nvSpPr>
          <p:spPr>
            <a:xfrm>
              <a:off x="8580032" y="3201142"/>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00"/>
            </a:p>
          </p:txBody>
        </p:sp>
        <p:sp>
          <p:nvSpPr>
            <p:cNvPr id="388" name="Freeform: Shape 387">
              <a:extLst>
                <a:ext uri="{FF2B5EF4-FFF2-40B4-BE49-F238E27FC236}">
                  <a16:creationId xmlns:a16="http://schemas.microsoft.com/office/drawing/2014/main" id="{60B0E438-CFEC-4CB6-8523-D6776DD3F148}"/>
                </a:ext>
              </a:extLst>
            </p:cNvPr>
            <p:cNvSpPr/>
            <p:nvPr/>
          </p:nvSpPr>
          <p:spPr>
            <a:xfrm>
              <a:off x="8580032" y="3270067"/>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8 h 229748"/>
                <a:gd name="connsiteX3" fmla="*/ 115193 w 497788"/>
                <a:gd name="connsiteY3" fmla="*/ 141998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8"/>
                  </a:lnTo>
                  <a:lnTo>
                    <a:pt x="115193" y="141998"/>
                  </a:lnTo>
                  <a:close/>
                </a:path>
              </a:pathLst>
            </a:custGeom>
            <a:solidFill>
              <a:srgbClr val="C58D1F"/>
            </a:solidFill>
            <a:ln w="38206" cap="flat">
              <a:noFill/>
              <a:prstDash val="solid"/>
              <a:miter/>
            </a:ln>
          </p:spPr>
          <p:txBody>
            <a:bodyPr rtlCol="0" anchor="ctr"/>
            <a:lstStyle/>
            <a:p>
              <a:endParaRPr lang="en-US" sz="1800"/>
            </a:p>
          </p:txBody>
        </p:sp>
        <p:sp>
          <p:nvSpPr>
            <p:cNvPr id="389" name="Freeform: Shape 388">
              <a:extLst>
                <a:ext uri="{FF2B5EF4-FFF2-40B4-BE49-F238E27FC236}">
                  <a16:creationId xmlns:a16="http://schemas.microsoft.com/office/drawing/2014/main" id="{98BB83DA-B95F-40CE-932D-6A02C2CF4D5C}"/>
                </a:ext>
              </a:extLst>
            </p:cNvPr>
            <p:cNvSpPr/>
            <p:nvPr/>
          </p:nvSpPr>
          <p:spPr>
            <a:xfrm>
              <a:off x="8580032" y="3338991"/>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00"/>
            </a:p>
          </p:txBody>
        </p:sp>
        <p:sp>
          <p:nvSpPr>
            <p:cNvPr id="390" name="Freeform: Shape 389">
              <a:extLst>
                <a:ext uri="{FF2B5EF4-FFF2-40B4-BE49-F238E27FC236}">
                  <a16:creationId xmlns:a16="http://schemas.microsoft.com/office/drawing/2014/main" id="{4581B1C1-ACC7-47D2-88AC-7B9EBA451C67}"/>
                </a:ext>
              </a:extLst>
            </p:cNvPr>
            <p:cNvSpPr/>
            <p:nvPr/>
          </p:nvSpPr>
          <p:spPr>
            <a:xfrm>
              <a:off x="8580032" y="3407916"/>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00"/>
            </a:p>
          </p:txBody>
        </p:sp>
        <p:sp>
          <p:nvSpPr>
            <p:cNvPr id="391" name="Freeform: Shape 390">
              <a:extLst>
                <a:ext uri="{FF2B5EF4-FFF2-40B4-BE49-F238E27FC236}">
                  <a16:creationId xmlns:a16="http://schemas.microsoft.com/office/drawing/2014/main" id="{95C56807-6D4D-4984-87D7-F0794B9255AE}"/>
                </a:ext>
              </a:extLst>
            </p:cNvPr>
            <p:cNvSpPr/>
            <p:nvPr/>
          </p:nvSpPr>
          <p:spPr>
            <a:xfrm>
              <a:off x="8580032" y="3476841"/>
              <a:ext cx="497789" cy="229749"/>
            </a:xfrm>
            <a:custGeom>
              <a:avLst/>
              <a:gdLst>
                <a:gd name="connsiteX0" fmla="*/ 115193 w 497788"/>
                <a:gd name="connsiteY0" fmla="*/ 115194 h 229748"/>
                <a:gd name="connsiteX1" fmla="*/ 410038 w 497788"/>
                <a:gd name="connsiteY1" fmla="*/ 115194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4"/>
                  </a:moveTo>
                  <a:lnTo>
                    <a:pt x="410038" y="115194"/>
                  </a:lnTo>
                  <a:lnTo>
                    <a:pt x="410038" y="141997"/>
                  </a:lnTo>
                  <a:lnTo>
                    <a:pt x="115193" y="141997"/>
                  </a:lnTo>
                  <a:close/>
                </a:path>
              </a:pathLst>
            </a:custGeom>
            <a:solidFill>
              <a:srgbClr val="C58D1F"/>
            </a:solidFill>
            <a:ln w="38206" cap="flat">
              <a:noFill/>
              <a:prstDash val="solid"/>
              <a:miter/>
            </a:ln>
          </p:spPr>
          <p:txBody>
            <a:bodyPr rtlCol="0" anchor="ctr"/>
            <a:lstStyle/>
            <a:p>
              <a:endParaRPr lang="en-US" sz="1800"/>
            </a:p>
          </p:txBody>
        </p:sp>
        <p:sp>
          <p:nvSpPr>
            <p:cNvPr id="392" name="Freeform: Shape 391">
              <a:extLst>
                <a:ext uri="{FF2B5EF4-FFF2-40B4-BE49-F238E27FC236}">
                  <a16:creationId xmlns:a16="http://schemas.microsoft.com/office/drawing/2014/main" id="{73528C74-6BAC-4385-AEAC-DE0FC4DB9C0F}"/>
                </a:ext>
              </a:extLst>
            </p:cNvPr>
            <p:cNvSpPr/>
            <p:nvPr/>
          </p:nvSpPr>
          <p:spPr>
            <a:xfrm>
              <a:off x="8580032" y="3545765"/>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00"/>
            </a:p>
          </p:txBody>
        </p:sp>
        <p:sp>
          <p:nvSpPr>
            <p:cNvPr id="393" name="Freeform: Shape 392">
              <a:extLst>
                <a:ext uri="{FF2B5EF4-FFF2-40B4-BE49-F238E27FC236}">
                  <a16:creationId xmlns:a16="http://schemas.microsoft.com/office/drawing/2014/main" id="{11256DAF-CBB1-4555-ABE5-05CAFB8F70B5}"/>
                </a:ext>
              </a:extLst>
            </p:cNvPr>
            <p:cNvSpPr/>
            <p:nvPr/>
          </p:nvSpPr>
          <p:spPr>
            <a:xfrm>
              <a:off x="8580032" y="3618519"/>
              <a:ext cx="497789" cy="229749"/>
            </a:xfrm>
            <a:custGeom>
              <a:avLst/>
              <a:gdLst>
                <a:gd name="connsiteX0" fmla="*/ 115193 w 497788"/>
                <a:gd name="connsiteY0" fmla="*/ 115193 h 229748"/>
                <a:gd name="connsiteX1" fmla="*/ 410038 w 497788"/>
                <a:gd name="connsiteY1" fmla="*/ 115193 h 229748"/>
                <a:gd name="connsiteX2" fmla="*/ 410038 w 497788"/>
                <a:gd name="connsiteY2" fmla="*/ 141997 h 229748"/>
                <a:gd name="connsiteX3" fmla="*/ 115193 w 497788"/>
                <a:gd name="connsiteY3" fmla="*/ 141997 h 229748"/>
              </a:gdLst>
              <a:ahLst/>
              <a:cxnLst>
                <a:cxn ang="0">
                  <a:pos x="connsiteX0" y="connsiteY0"/>
                </a:cxn>
                <a:cxn ang="0">
                  <a:pos x="connsiteX1" y="connsiteY1"/>
                </a:cxn>
                <a:cxn ang="0">
                  <a:pos x="connsiteX2" y="connsiteY2"/>
                </a:cxn>
                <a:cxn ang="0">
                  <a:pos x="connsiteX3" y="connsiteY3"/>
                </a:cxn>
              </a:cxnLst>
              <a:rect l="l" t="t" r="r" b="b"/>
              <a:pathLst>
                <a:path w="497788" h="229748">
                  <a:moveTo>
                    <a:pt x="115193" y="115193"/>
                  </a:moveTo>
                  <a:lnTo>
                    <a:pt x="410038" y="115193"/>
                  </a:lnTo>
                  <a:lnTo>
                    <a:pt x="410038" y="141997"/>
                  </a:lnTo>
                  <a:lnTo>
                    <a:pt x="115193" y="141997"/>
                  </a:lnTo>
                  <a:close/>
                </a:path>
              </a:pathLst>
            </a:custGeom>
            <a:solidFill>
              <a:srgbClr val="C58D1F"/>
            </a:solidFill>
            <a:ln w="38206" cap="flat">
              <a:noFill/>
              <a:prstDash val="solid"/>
              <a:miter/>
            </a:ln>
          </p:spPr>
          <p:txBody>
            <a:bodyPr rtlCol="0" anchor="ctr"/>
            <a:lstStyle/>
            <a:p>
              <a:endParaRPr lang="en-US" sz="1800"/>
            </a:p>
          </p:txBody>
        </p:sp>
        <p:sp>
          <p:nvSpPr>
            <p:cNvPr id="394" name="Freeform: Shape 393">
              <a:extLst>
                <a:ext uri="{FF2B5EF4-FFF2-40B4-BE49-F238E27FC236}">
                  <a16:creationId xmlns:a16="http://schemas.microsoft.com/office/drawing/2014/main" id="{EBE3FD5A-908A-4300-9519-60B9696E1F7B}"/>
                </a:ext>
              </a:extLst>
            </p:cNvPr>
            <p:cNvSpPr/>
            <p:nvPr/>
          </p:nvSpPr>
          <p:spPr>
            <a:xfrm>
              <a:off x="8587690" y="3687444"/>
              <a:ext cx="497789" cy="229749"/>
            </a:xfrm>
            <a:custGeom>
              <a:avLst/>
              <a:gdLst>
                <a:gd name="connsiteX0" fmla="*/ 126681 w 497788"/>
                <a:gd name="connsiteY0" fmla="*/ 126681 h 229748"/>
                <a:gd name="connsiteX1" fmla="*/ 245384 w 497788"/>
                <a:gd name="connsiteY1" fmla="*/ 141997 h 229748"/>
                <a:gd name="connsiteX2" fmla="*/ 410038 w 497788"/>
                <a:gd name="connsiteY2" fmla="*/ 141997 h 229748"/>
                <a:gd name="connsiteX3" fmla="*/ 410038 w 497788"/>
                <a:gd name="connsiteY3" fmla="*/ 115193 h 229748"/>
                <a:gd name="connsiteX4" fmla="*/ 115193 w 497788"/>
                <a:gd name="connsiteY4" fmla="*/ 115193 h 229748"/>
                <a:gd name="connsiteX5" fmla="*/ 115193 w 497788"/>
                <a:gd name="connsiteY5" fmla="*/ 130510 h 229748"/>
                <a:gd name="connsiteX6" fmla="*/ 126681 w 497788"/>
                <a:gd name="connsiteY6" fmla="*/ 126681 h 22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788" h="229748">
                  <a:moveTo>
                    <a:pt x="126681" y="126681"/>
                  </a:moveTo>
                  <a:cubicBezTo>
                    <a:pt x="168802" y="126681"/>
                    <a:pt x="207093" y="130510"/>
                    <a:pt x="245384" y="141997"/>
                  </a:cubicBezTo>
                  <a:lnTo>
                    <a:pt x="410038" y="141997"/>
                  </a:lnTo>
                  <a:lnTo>
                    <a:pt x="410038" y="115193"/>
                  </a:lnTo>
                  <a:lnTo>
                    <a:pt x="115193" y="115193"/>
                  </a:lnTo>
                  <a:lnTo>
                    <a:pt x="115193" y="130510"/>
                  </a:lnTo>
                  <a:cubicBezTo>
                    <a:pt x="115193" y="126681"/>
                    <a:pt x="119023" y="126681"/>
                    <a:pt x="126681" y="126681"/>
                  </a:cubicBezTo>
                </a:path>
              </a:pathLst>
            </a:custGeom>
            <a:solidFill>
              <a:srgbClr val="C58D1F"/>
            </a:solidFill>
            <a:ln w="38206" cap="flat">
              <a:noFill/>
              <a:prstDash val="solid"/>
              <a:miter/>
            </a:ln>
          </p:spPr>
          <p:txBody>
            <a:bodyPr rtlCol="0" anchor="ctr"/>
            <a:lstStyle/>
            <a:p>
              <a:endParaRPr lang="en-US" sz="1800"/>
            </a:p>
          </p:txBody>
        </p:sp>
        <p:sp>
          <p:nvSpPr>
            <p:cNvPr id="395" name="Freeform: Shape 394">
              <a:extLst>
                <a:ext uri="{FF2B5EF4-FFF2-40B4-BE49-F238E27FC236}">
                  <a16:creationId xmlns:a16="http://schemas.microsoft.com/office/drawing/2014/main" id="{EBD7CAA4-C749-4DC5-943B-9124E0B1AED4}"/>
                </a:ext>
              </a:extLst>
            </p:cNvPr>
            <p:cNvSpPr/>
            <p:nvPr/>
          </p:nvSpPr>
          <p:spPr>
            <a:xfrm>
              <a:off x="8020977" y="3197313"/>
              <a:ext cx="459497" cy="459497"/>
            </a:xfrm>
            <a:custGeom>
              <a:avLst/>
              <a:gdLst>
                <a:gd name="connsiteX0" fmla="*/ 364088 w 459497"/>
                <a:gd name="connsiteY0" fmla="*/ 375575 h 459497"/>
                <a:gd name="connsiteX1" fmla="*/ 115193 w 459497"/>
                <a:gd name="connsiteY1" fmla="*/ 295163 h 459497"/>
                <a:gd name="connsiteX2" fmla="*/ 364088 w 459497"/>
                <a:gd name="connsiteY2" fmla="*/ 115193 h 459497"/>
                <a:gd name="connsiteX3" fmla="*/ 364088 w 459497"/>
                <a:gd name="connsiteY3" fmla="*/ 375575 h 459497"/>
              </a:gdLst>
              <a:ahLst/>
              <a:cxnLst>
                <a:cxn ang="0">
                  <a:pos x="connsiteX0" y="connsiteY0"/>
                </a:cxn>
                <a:cxn ang="0">
                  <a:pos x="connsiteX1" y="connsiteY1"/>
                </a:cxn>
                <a:cxn ang="0">
                  <a:pos x="connsiteX2" y="connsiteY2"/>
                </a:cxn>
                <a:cxn ang="0">
                  <a:pos x="connsiteX3" y="connsiteY3"/>
                </a:cxn>
              </a:cxnLst>
              <a:rect l="l" t="t" r="r" b="b"/>
              <a:pathLst>
                <a:path w="459497" h="459497">
                  <a:moveTo>
                    <a:pt x="364088" y="375575"/>
                  </a:moveTo>
                  <a:lnTo>
                    <a:pt x="115193" y="295163"/>
                  </a:lnTo>
                  <a:cubicBezTo>
                    <a:pt x="149656" y="187947"/>
                    <a:pt x="245384" y="115193"/>
                    <a:pt x="364088" y="115193"/>
                  </a:cubicBezTo>
                  <a:lnTo>
                    <a:pt x="364088" y="375575"/>
                  </a:lnTo>
                  <a:close/>
                </a:path>
              </a:pathLst>
            </a:custGeom>
            <a:solidFill>
              <a:srgbClr val="FFFFFF"/>
            </a:solidFill>
            <a:ln w="38206" cap="flat">
              <a:noFill/>
              <a:prstDash val="solid"/>
              <a:miter/>
            </a:ln>
          </p:spPr>
          <p:txBody>
            <a:bodyPr rtlCol="0" anchor="ctr"/>
            <a:lstStyle/>
            <a:p>
              <a:endParaRPr lang="en-US" sz="1800"/>
            </a:p>
          </p:txBody>
        </p:sp>
        <p:sp>
          <p:nvSpPr>
            <p:cNvPr id="396" name="Freeform: Shape 395">
              <a:extLst>
                <a:ext uri="{FF2B5EF4-FFF2-40B4-BE49-F238E27FC236}">
                  <a16:creationId xmlns:a16="http://schemas.microsoft.com/office/drawing/2014/main" id="{E5DE2A6F-FC17-4409-BB15-E2C2315624C5}"/>
                </a:ext>
              </a:extLst>
            </p:cNvPr>
            <p:cNvSpPr/>
            <p:nvPr/>
          </p:nvSpPr>
          <p:spPr>
            <a:xfrm>
              <a:off x="8021930" y="3456742"/>
              <a:ext cx="459497" cy="421206"/>
            </a:xfrm>
            <a:custGeom>
              <a:avLst/>
              <a:gdLst>
                <a:gd name="connsiteX0" fmla="*/ 364088 w 459497"/>
                <a:gd name="connsiteY0" fmla="*/ 115193 h 421205"/>
                <a:gd name="connsiteX1" fmla="*/ 210922 w 459497"/>
                <a:gd name="connsiteY1" fmla="*/ 325796 h 421205"/>
                <a:gd name="connsiteX2" fmla="*/ 115193 w 459497"/>
                <a:gd name="connsiteY2" fmla="*/ 195605 h 421205"/>
                <a:gd name="connsiteX3" fmla="*/ 364088 w 459497"/>
                <a:gd name="connsiteY3" fmla="*/ 115193 h 421205"/>
              </a:gdLst>
              <a:ahLst/>
              <a:cxnLst>
                <a:cxn ang="0">
                  <a:pos x="connsiteX0" y="connsiteY0"/>
                </a:cxn>
                <a:cxn ang="0">
                  <a:pos x="connsiteX1" y="connsiteY1"/>
                </a:cxn>
                <a:cxn ang="0">
                  <a:pos x="connsiteX2" y="connsiteY2"/>
                </a:cxn>
                <a:cxn ang="0">
                  <a:pos x="connsiteX3" y="connsiteY3"/>
                </a:cxn>
              </a:cxnLst>
              <a:rect l="l" t="t" r="r" b="b"/>
              <a:pathLst>
                <a:path w="459497" h="421205">
                  <a:moveTo>
                    <a:pt x="364088" y="115193"/>
                  </a:moveTo>
                  <a:lnTo>
                    <a:pt x="210922" y="325796"/>
                  </a:lnTo>
                  <a:cubicBezTo>
                    <a:pt x="164972" y="291334"/>
                    <a:pt x="134339" y="249214"/>
                    <a:pt x="115193" y="195605"/>
                  </a:cubicBezTo>
                  <a:lnTo>
                    <a:pt x="364088" y="115193"/>
                  </a:lnTo>
                  <a:close/>
                </a:path>
              </a:pathLst>
            </a:custGeom>
            <a:solidFill>
              <a:schemeClr val="accent3"/>
            </a:solidFill>
            <a:ln w="38206" cap="flat">
              <a:noFill/>
              <a:prstDash val="solid"/>
              <a:miter/>
            </a:ln>
          </p:spPr>
          <p:txBody>
            <a:bodyPr rtlCol="0" anchor="ctr"/>
            <a:lstStyle/>
            <a:p>
              <a:endParaRPr lang="en-US" sz="1800"/>
            </a:p>
          </p:txBody>
        </p:sp>
        <p:sp>
          <p:nvSpPr>
            <p:cNvPr id="397" name="Freeform: Shape 396">
              <a:extLst>
                <a:ext uri="{FF2B5EF4-FFF2-40B4-BE49-F238E27FC236}">
                  <a16:creationId xmlns:a16="http://schemas.microsoft.com/office/drawing/2014/main" id="{31AE8655-C955-4A48-8553-C31F20B90267}"/>
                </a:ext>
              </a:extLst>
            </p:cNvPr>
            <p:cNvSpPr/>
            <p:nvPr/>
          </p:nvSpPr>
          <p:spPr>
            <a:xfrm>
              <a:off x="8114782" y="3452930"/>
              <a:ext cx="612663" cy="459497"/>
            </a:xfrm>
            <a:custGeom>
              <a:avLst/>
              <a:gdLst>
                <a:gd name="connsiteX0" fmla="*/ 272188 w 612663"/>
                <a:gd name="connsiteY0" fmla="*/ 115193 h 459497"/>
                <a:gd name="connsiteX1" fmla="*/ 517254 w 612663"/>
                <a:gd name="connsiteY1" fmla="*/ 195605 h 459497"/>
                <a:gd name="connsiteX2" fmla="*/ 187947 w 612663"/>
                <a:gd name="connsiteY2" fmla="*/ 364088 h 459497"/>
                <a:gd name="connsiteX3" fmla="*/ 115193 w 612663"/>
                <a:gd name="connsiteY3" fmla="*/ 325796 h 459497"/>
                <a:gd name="connsiteX4" fmla="*/ 272188 w 612663"/>
                <a:gd name="connsiteY4" fmla="*/ 115193 h 459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663" h="459497">
                  <a:moveTo>
                    <a:pt x="272188" y="115193"/>
                  </a:moveTo>
                  <a:lnTo>
                    <a:pt x="517254" y="195605"/>
                  </a:lnTo>
                  <a:cubicBezTo>
                    <a:pt x="471304" y="333455"/>
                    <a:pt x="325796" y="406208"/>
                    <a:pt x="187947" y="364088"/>
                  </a:cubicBezTo>
                  <a:cubicBezTo>
                    <a:pt x="161143" y="356429"/>
                    <a:pt x="138168" y="344942"/>
                    <a:pt x="115193" y="325796"/>
                  </a:cubicBezTo>
                  <a:lnTo>
                    <a:pt x="272188" y="115193"/>
                  </a:lnTo>
                  <a:close/>
                </a:path>
              </a:pathLst>
            </a:custGeom>
            <a:solidFill>
              <a:srgbClr val="1070C4"/>
            </a:solidFill>
            <a:ln w="38206" cap="flat">
              <a:noFill/>
              <a:prstDash val="solid"/>
              <a:miter/>
            </a:ln>
          </p:spPr>
          <p:txBody>
            <a:bodyPr rtlCol="0" anchor="ctr"/>
            <a:lstStyle/>
            <a:p>
              <a:endParaRPr lang="en-US" sz="1800"/>
            </a:p>
          </p:txBody>
        </p:sp>
        <p:sp>
          <p:nvSpPr>
            <p:cNvPr id="398" name="Freeform: Shape 397">
              <a:extLst>
                <a:ext uri="{FF2B5EF4-FFF2-40B4-BE49-F238E27FC236}">
                  <a16:creationId xmlns:a16="http://schemas.microsoft.com/office/drawing/2014/main" id="{35AE8F77-FC8B-4093-8780-C2FCA12145DA}"/>
                </a:ext>
              </a:extLst>
            </p:cNvPr>
            <p:cNvSpPr/>
            <p:nvPr/>
          </p:nvSpPr>
          <p:spPr>
            <a:xfrm>
              <a:off x="8266059" y="3197313"/>
              <a:ext cx="459497" cy="536080"/>
            </a:xfrm>
            <a:custGeom>
              <a:avLst/>
              <a:gdLst>
                <a:gd name="connsiteX0" fmla="*/ 115193 w 459497"/>
                <a:gd name="connsiteY0" fmla="*/ 375575 h 536080"/>
                <a:gd name="connsiteX1" fmla="*/ 115193 w 459497"/>
                <a:gd name="connsiteY1" fmla="*/ 115193 h 536080"/>
                <a:gd name="connsiteX2" fmla="*/ 375575 w 459497"/>
                <a:gd name="connsiteY2" fmla="*/ 375575 h 536080"/>
                <a:gd name="connsiteX3" fmla="*/ 364088 w 459497"/>
                <a:gd name="connsiteY3" fmla="*/ 455987 h 536080"/>
                <a:gd name="connsiteX4" fmla="*/ 115193 w 459497"/>
                <a:gd name="connsiteY4" fmla="*/ 375575 h 536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497" h="536080">
                  <a:moveTo>
                    <a:pt x="115193" y="375575"/>
                  </a:moveTo>
                  <a:lnTo>
                    <a:pt x="115193" y="115193"/>
                  </a:lnTo>
                  <a:cubicBezTo>
                    <a:pt x="256872" y="115193"/>
                    <a:pt x="375575" y="230068"/>
                    <a:pt x="375575" y="375575"/>
                  </a:cubicBezTo>
                  <a:cubicBezTo>
                    <a:pt x="375575" y="402379"/>
                    <a:pt x="371746" y="429184"/>
                    <a:pt x="364088" y="455987"/>
                  </a:cubicBezTo>
                  <a:lnTo>
                    <a:pt x="115193" y="375575"/>
                  </a:lnTo>
                  <a:close/>
                </a:path>
              </a:pathLst>
            </a:custGeom>
            <a:solidFill>
              <a:schemeClr val="accent4"/>
            </a:solidFill>
            <a:ln w="38206" cap="flat">
              <a:noFill/>
              <a:prstDash val="solid"/>
              <a:miter/>
            </a:ln>
          </p:spPr>
          <p:txBody>
            <a:bodyPr rtlCol="0" anchor="ctr"/>
            <a:lstStyle/>
            <a:p>
              <a:endParaRPr lang="en-US" sz="1800"/>
            </a:p>
          </p:txBody>
        </p:sp>
        <p:sp>
          <p:nvSpPr>
            <p:cNvPr id="399" name="Freeform: Shape 398">
              <a:extLst>
                <a:ext uri="{FF2B5EF4-FFF2-40B4-BE49-F238E27FC236}">
                  <a16:creationId xmlns:a16="http://schemas.microsoft.com/office/drawing/2014/main" id="{C7B2655D-C465-4FD5-99C4-C5248F365601}"/>
                </a:ext>
              </a:extLst>
            </p:cNvPr>
            <p:cNvSpPr/>
            <p:nvPr/>
          </p:nvSpPr>
          <p:spPr>
            <a:xfrm>
              <a:off x="9602413" y="3898047"/>
              <a:ext cx="995578" cy="689246"/>
            </a:xfrm>
            <a:custGeom>
              <a:avLst/>
              <a:gdLst>
                <a:gd name="connsiteX0" fmla="*/ 115193 w 995577"/>
                <a:gd name="connsiteY0" fmla="*/ 115193 h 689246"/>
                <a:gd name="connsiteX1" fmla="*/ 115193 w 995577"/>
                <a:gd name="connsiteY1" fmla="*/ 578520 h 689246"/>
                <a:gd name="connsiteX2" fmla="*/ 168802 w 995577"/>
                <a:gd name="connsiteY2" fmla="*/ 578520 h 689246"/>
                <a:gd name="connsiteX3" fmla="*/ 310480 w 995577"/>
                <a:gd name="connsiteY3" fmla="*/ 544058 h 689246"/>
                <a:gd name="connsiteX4" fmla="*/ 452158 w 995577"/>
                <a:gd name="connsiteY4" fmla="*/ 578520 h 689246"/>
                <a:gd name="connsiteX5" fmla="*/ 888681 w 995577"/>
                <a:gd name="connsiteY5" fmla="*/ 578520 h 689246"/>
                <a:gd name="connsiteX6" fmla="*/ 888681 w 995577"/>
                <a:gd name="connsiteY6" fmla="*/ 115193 h 689246"/>
                <a:gd name="connsiteX7" fmla="*/ 115193 w 995577"/>
                <a:gd name="connsiteY7" fmla="*/ 115193 h 689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5577" h="689246">
                  <a:moveTo>
                    <a:pt x="115193" y="115193"/>
                  </a:moveTo>
                  <a:lnTo>
                    <a:pt x="115193" y="578520"/>
                  </a:lnTo>
                  <a:lnTo>
                    <a:pt x="168802" y="578520"/>
                  </a:lnTo>
                  <a:cubicBezTo>
                    <a:pt x="210922" y="555545"/>
                    <a:pt x="260701" y="544058"/>
                    <a:pt x="310480" y="544058"/>
                  </a:cubicBezTo>
                  <a:cubicBezTo>
                    <a:pt x="360259" y="544058"/>
                    <a:pt x="410038" y="555545"/>
                    <a:pt x="452158" y="578520"/>
                  </a:cubicBezTo>
                  <a:lnTo>
                    <a:pt x="888681" y="578520"/>
                  </a:lnTo>
                  <a:lnTo>
                    <a:pt x="888681" y="115193"/>
                  </a:lnTo>
                  <a:lnTo>
                    <a:pt x="115193" y="115193"/>
                  </a:lnTo>
                  <a:close/>
                </a:path>
              </a:pathLst>
            </a:custGeom>
            <a:solidFill>
              <a:srgbClr val="1070C4"/>
            </a:solidFill>
            <a:ln w="38206" cap="flat">
              <a:noFill/>
              <a:prstDash val="solid"/>
              <a:miter/>
            </a:ln>
          </p:spPr>
          <p:txBody>
            <a:bodyPr rtlCol="0" anchor="ctr"/>
            <a:lstStyle/>
            <a:p>
              <a:endParaRPr lang="en-US" sz="1800"/>
            </a:p>
          </p:txBody>
        </p:sp>
        <p:sp>
          <p:nvSpPr>
            <p:cNvPr id="400" name="Freeform: Shape 399">
              <a:extLst>
                <a:ext uri="{FF2B5EF4-FFF2-40B4-BE49-F238E27FC236}">
                  <a16:creationId xmlns:a16="http://schemas.microsoft.com/office/drawing/2014/main" id="{5AF0994F-82B5-421A-A200-5CB2E54F9728}"/>
                </a:ext>
              </a:extLst>
            </p:cNvPr>
            <p:cNvSpPr/>
            <p:nvPr/>
          </p:nvSpPr>
          <p:spPr>
            <a:xfrm>
              <a:off x="10096373" y="3898047"/>
              <a:ext cx="497789" cy="497789"/>
            </a:xfrm>
            <a:custGeom>
              <a:avLst/>
              <a:gdLst>
                <a:gd name="connsiteX0" fmla="*/ 115193 w 497788"/>
                <a:gd name="connsiteY0" fmla="*/ 115193 h 497788"/>
                <a:gd name="connsiteX1" fmla="*/ 390892 w 497788"/>
                <a:gd name="connsiteY1" fmla="*/ 387063 h 497788"/>
                <a:gd name="connsiteX2" fmla="*/ 390892 w 497788"/>
                <a:gd name="connsiteY2" fmla="*/ 115193 h 497788"/>
              </a:gdLst>
              <a:ahLst/>
              <a:cxnLst>
                <a:cxn ang="0">
                  <a:pos x="connsiteX0" y="connsiteY0"/>
                </a:cxn>
                <a:cxn ang="0">
                  <a:pos x="connsiteX1" y="connsiteY1"/>
                </a:cxn>
                <a:cxn ang="0">
                  <a:pos x="connsiteX2" y="connsiteY2"/>
                </a:cxn>
              </a:cxnLst>
              <a:rect l="l" t="t" r="r" b="b"/>
              <a:pathLst>
                <a:path w="497788" h="497788">
                  <a:moveTo>
                    <a:pt x="115193" y="115193"/>
                  </a:moveTo>
                  <a:lnTo>
                    <a:pt x="390892" y="387063"/>
                  </a:lnTo>
                  <a:lnTo>
                    <a:pt x="390892" y="115193"/>
                  </a:lnTo>
                  <a:close/>
                </a:path>
              </a:pathLst>
            </a:custGeom>
            <a:solidFill>
              <a:srgbClr val="1070C4"/>
            </a:solidFill>
            <a:ln w="38206" cap="flat">
              <a:noFill/>
              <a:prstDash val="solid"/>
              <a:miter/>
            </a:ln>
          </p:spPr>
          <p:txBody>
            <a:bodyPr rtlCol="0" anchor="ctr"/>
            <a:lstStyle/>
            <a:p>
              <a:endParaRPr lang="en-US" sz="1800"/>
            </a:p>
          </p:txBody>
        </p:sp>
        <p:sp>
          <p:nvSpPr>
            <p:cNvPr id="401" name="Freeform: Shape 400">
              <a:extLst>
                <a:ext uri="{FF2B5EF4-FFF2-40B4-BE49-F238E27FC236}">
                  <a16:creationId xmlns:a16="http://schemas.microsoft.com/office/drawing/2014/main" id="{545F793B-6DC8-433F-BCF6-B87167A66B19}"/>
                </a:ext>
              </a:extLst>
            </p:cNvPr>
            <p:cNvSpPr/>
            <p:nvPr/>
          </p:nvSpPr>
          <p:spPr>
            <a:xfrm>
              <a:off x="9487539" y="4357544"/>
              <a:ext cx="382914" cy="268040"/>
            </a:xfrm>
            <a:custGeom>
              <a:avLst/>
              <a:gdLst>
                <a:gd name="connsiteX0" fmla="*/ 279847 w 382914"/>
                <a:gd name="connsiteY0" fmla="*/ 115193 h 268040"/>
                <a:gd name="connsiteX1" fmla="*/ 115193 w 382914"/>
                <a:gd name="connsiteY1" fmla="*/ 115193 h 268040"/>
                <a:gd name="connsiteX2" fmla="*/ 115193 w 382914"/>
                <a:gd name="connsiteY2" fmla="*/ 130510 h 268040"/>
                <a:gd name="connsiteX3" fmla="*/ 145827 w 382914"/>
                <a:gd name="connsiteY3" fmla="*/ 161143 h 268040"/>
                <a:gd name="connsiteX4" fmla="*/ 214751 w 382914"/>
                <a:gd name="connsiteY4" fmla="*/ 161143 h 268040"/>
                <a:gd name="connsiteX5" fmla="*/ 279847 w 382914"/>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2914" h="268040">
                  <a:moveTo>
                    <a:pt x="279847" y="115193"/>
                  </a:moveTo>
                  <a:lnTo>
                    <a:pt x="115193" y="115193"/>
                  </a:lnTo>
                  <a:lnTo>
                    <a:pt x="115193" y="130510"/>
                  </a:lnTo>
                  <a:cubicBezTo>
                    <a:pt x="115193" y="145826"/>
                    <a:pt x="126681" y="161143"/>
                    <a:pt x="145827" y="161143"/>
                  </a:cubicBezTo>
                  <a:lnTo>
                    <a:pt x="214751" y="161143"/>
                  </a:lnTo>
                  <a:cubicBezTo>
                    <a:pt x="237726" y="141997"/>
                    <a:pt x="256872" y="126681"/>
                    <a:pt x="279847" y="115193"/>
                  </a:cubicBezTo>
                </a:path>
              </a:pathLst>
            </a:custGeom>
            <a:solidFill>
              <a:srgbClr val="09538F"/>
            </a:solidFill>
            <a:ln w="38206" cap="flat">
              <a:noFill/>
              <a:prstDash val="solid"/>
              <a:miter/>
            </a:ln>
          </p:spPr>
          <p:txBody>
            <a:bodyPr rtlCol="0" anchor="ctr"/>
            <a:lstStyle/>
            <a:p>
              <a:endParaRPr lang="en-US" sz="1800"/>
            </a:p>
          </p:txBody>
        </p:sp>
        <p:sp>
          <p:nvSpPr>
            <p:cNvPr id="402" name="Freeform: Shape 401">
              <a:extLst>
                <a:ext uri="{FF2B5EF4-FFF2-40B4-BE49-F238E27FC236}">
                  <a16:creationId xmlns:a16="http://schemas.microsoft.com/office/drawing/2014/main" id="{3135ABD0-BE3D-42FB-8FA6-D74E161D6E38}"/>
                </a:ext>
              </a:extLst>
            </p:cNvPr>
            <p:cNvSpPr/>
            <p:nvPr/>
          </p:nvSpPr>
          <p:spPr>
            <a:xfrm>
              <a:off x="9935549" y="4353715"/>
              <a:ext cx="765829" cy="268040"/>
            </a:xfrm>
            <a:custGeom>
              <a:avLst/>
              <a:gdLst>
                <a:gd name="connsiteX0" fmla="*/ 115193 w 765828"/>
                <a:gd name="connsiteY0" fmla="*/ 119023 h 268040"/>
                <a:gd name="connsiteX1" fmla="*/ 180289 w 765828"/>
                <a:gd name="connsiteY1" fmla="*/ 161143 h 268040"/>
                <a:gd name="connsiteX2" fmla="*/ 635957 w 765828"/>
                <a:gd name="connsiteY2" fmla="*/ 161143 h 268040"/>
                <a:gd name="connsiteX3" fmla="*/ 666590 w 765828"/>
                <a:gd name="connsiteY3" fmla="*/ 130510 h 268040"/>
                <a:gd name="connsiteX4" fmla="*/ 666590 w 765828"/>
                <a:gd name="connsiteY4" fmla="*/ 115193 h 268040"/>
                <a:gd name="connsiteX5" fmla="*/ 115193 w 765828"/>
                <a:gd name="connsiteY5" fmla="*/ 115193 h 26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28" h="268040">
                  <a:moveTo>
                    <a:pt x="115193" y="119023"/>
                  </a:moveTo>
                  <a:cubicBezTo>
                    <a:pt x="138168" y="130510"/>
                    <a:pt x="161143" y="145826"/>
                    <a:pt x="180289" y="161143"/>
                  </a:cubicBezTo>
                  <a:lnTo>
                    <a:pt x="635957" y="161143"/>
                  </a:lnTo>
                  <a:cubicBezTo>
                    <a:pt x="651274" y="161143"/>
                    <a:pt x="666590" y="149656"/>
                    <a:pt x="666590" y="130510"/>
                  </a:cubicBezTo>
                  <a:lnTo>
                    <a:pt x="666590" y="115193"/>
                  </a:lnTo>
                  <a:lnTo>
                    <a:pt x="115193" y="115193"/>
                  </a:lnTo>
                  <a:close/>
                </a:path>
              </a:pathLst>
            </a:custGeom>
            <a:solidFill>
              <a:srgbClr val="09538F"/>
            </a:solidFill>
            <a:ln w="38206" cap="flat">
              <a:noFill/>
              <a:prstDash val="solid"/>
              <a:miter/>
            </a:ln>
          </p:spPr>
          <p:txBody>
            <a:bodyPr rtlCol="0" anchor="ctr"/>
            <a:lstStyle/>
            <a:p>
              <a:endParaRPr lang="en-US" sz="1800"/>
            </a:p>
          </p:txBody>
        </p:sp>
        <p:sp>
          <p:nvSpPr>
            <p:cNvPr id="403" name="Freeform: Shape 402">
              <a:extLst>
                <a:ext uri="{FF2B5EF4-FFF2-40B4-BE49-F238E27FC236}">
                  <a16:creationId xmlns:a16="http://schemas.microsoft.com/office/drawing/2014/main" id="{443F6F5D-0ED1-4089-9C7F-1244458D96B4}"/>
                </a:ext>
              </a:extLst>
            </p:cNvPr>
            <p:cNvSpPr/>
            <p:nvPr/>
          </p:nvSpPr>
          <p:spPr>
            <a:xfrm>
              <a:off x="9510514" y="1792017"/>
              <a:ext cx="1033869" cy="2756985"/>
            </a:xfrm>
            <a:custGeom>
              <a:avLst/>
              <a:gdLst>
                <a:gd name="connsiteX0" fmla="*/ 582349 w 1033869"/>
                <a:gd name="connsiteY0" fmla="*/ 2248027 h 2756984"/>
                <a:gd name="connsiteX1" fmla="*/ 582349 w 1033869"/>
                <a:gd name="connsiteY1" fmla="*/ 287505 h 2756984"/>
                <a:gd name="connsiteX2" fmla="*/ 410038 w 1033869"/>
                <a:gd name="connsiteY2" fmla="*/ 115193 h 2756984"/>
                <a:gd name="connsiteX3" fmla="*/ 130510 w 1033869"/>
                <a:gd name="connsiteY3" fmla="*/ 115193 h 2756984"/>
                <a:gd name="connsiteX4" fmla="*/ 115193 w 1033869"/>
                <a:gd name="connsiteY4" fmla="*/ 130510 h 2756984"/>
                <a:gd name="connsiteX5" fmla="*/ 130510 w 1033869"/>
                <a:gd name="connsiteY5" fmla="*/ 145827 h 2756984"/>
                <a:gd name="connsiteX6" fmla="*/ 410038 w 1033869"/>
                <a:gd name="connsiteY6" fmla="*/ 145827 h 2756984"/>
                <a:gd name="connsiteX7" fmla="*/ 555545 w 1033869"/>
                <a:gd name="connsiteY7" fmla="*/ 291334 h 2756984"/>
                <a:gd name="connsiteX8" fmla="*/ 555545 w 1033869"/>
                <a:gd name="connsiteY8" fmla="*/ 2248027 h 2756984"/>
                <a:gd name="connsiteX9" fmla="*/ 260701 w 1033869"/>
                <a:gd name="connsiteY9" fmla="*/ 2248027 h 2756984"/>
                <a:gd name="connsiteX10" fmla="*/ 260701 w 1033869"/>
                <a:gd name="connsiteY10" fmla="*/ 2657746 h 2756984"/>
                <a:gd name="connsiteX11" fmla="*/ 341113 w 1033869"/>
                <a:gd name="connsiteY11" fmla="*/ 2657746 h 2756984"/>
                <a:gd name="connsiteX12" fmla="*/ 402379 w 1033869"/>
                <a:gd name="connsiteY12" fmla="*/ 2650088 h 2756984"/>
                <a:gd name="connsiteX13" fmla="*/ 463646 w 1033869"/>
                <a:gd name="connsiteY13" fmla="*/ 2657746 h 2756984"/>
                <a:gd name="connsiteX14" fmla="*/ 926972 w 1033869"/>
                <a:gd name="connsiteY14" fmla="*/ 2657746 h 2756984"/>
                <a:gd name="connsiteX15" fmla="*/ 926972 w 1033869"/>
                <a:gd name="connsiteY15" fmla="*/ 2248027 h 2756984"/>
                <a:gd name="connsiteX16" fmla="*/ 582349 w 1033869"/>
                <a:gd name="connsiteY16" fmla="*/ 2248027 h 275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3869" h="2756984">
                  <a:moveTo>
                    <a:pt x="582349" y="2248027"/>
                  </a:moveTo>
                  <a:lnTo>
                    <a:pt x="582349" y="287505"/>
                  </a:lnTo>
                  <a:cubicBezTo>
                    <a:pt x="582349" y="191776"/>
                    <a:pt x="505766" y="115193"/>
                    <a:pt x="410038" y="115193"/>
                  </a:cubicBezTo>
                  <a:lnTo>
                    <a:pt x="130510" y="115193"/>
                  </a:lnTo>
                  <a:cubicBezTo>
                    <a:pt x="122852" y="115193"/>
                    <a:pt x="115193" y="122852"/>
                    <a:pt x="115193" y="130510"/>
                  </a:cubicBezTo>
                  <a:cubicBezTo>
                    <a:pt x="115193" y="138168"/>
                    <a:pt x="122852" y="145827"/>
                    <a:pt x="130510" y="145827"/>
                  </a:cubicBezTo>
                  <a:lnTo>
                    <a:pt x="410038" y="145827"/>
                  </a:lnTo>
                  <a:cubicBezTo>
                    <a:pt x="490450" y="145827"/>
                    <a:pt x="555545" y="210922"/>
                    <a:pt x="555545" y="291334"/>
                  </a:cubicBezTo>
                  <a:lnTo>
                    <a:pt x="555545" y="2248027"/>
                  </a:lnTo>
                  <a:lnTo>
                    <a:pt x="260701" y="2248027"/>
                  </a:lnTo>
                  <a:lnTo>
                    <a:pt x="260701" y="2657746"/>
                  </a:lnTo>
                  <a:lnTo>
                    <a:pt x="341113" y="2657746"/>
                  </a:lnTo>
                  <a:cubicBezTo>
                    <a:pt x="360259" y="2653917"/>
                    <a:pt x="383233" y="2650088"/>
                    <a:pt x="402379" y="2650088"/>
                  </a:cubicBezTo>
                  <a:cubicBezTo>
                    <a:pt x="421525" y="2650088"/>
                    <a:pt x="444500" y="2653917"/>
                    <a:pt x="463646" y="2657746"/>
                  </a:cubicBezTo>
                  <a:lnTo>
                    <a:pt x="926972" y="2657746"/>
                  </a:lnTo>
                  <a:lnTo>
                    <a:pt x="926972" y="2248027"/>
                  </a:lnTo>
                  <a:lnTo>
                    <a:pt x="582349" y="2248027"/>
                  </a:lnTo>
                  <a:close/>
                </a:path>
              </a:pathLst>
            </a:custGeom>
            <a:solidFill>
              <a:srgbClr val="FEC94E"/>
            </a:solidFill>
            <a:ln w="38206" cap="flat">
              <a:noFill/>
              <a:prstDash val="solid"/>
              <a:miter/>
            </a:ln>
          </p:spPr>
          <p:txBody>
            <a:bodyPr rtlCol="0" anchor="ctr"/>
            <a:lstStyle/>
            <a:p>
              <a:endParaRPr lang="en-US" sz="1800"/>
            </a:p>
          </p:txBody>
        </p:sp>
        <p:sp>
          <p:nvSpPr>
            <p:cNvPr id="404" name="Freeform: Shape 403">
              <a:extLst>
                <a:ext uri="{FF2B5EF4-FFF2-40B4-BE49-F238E27FC236}">
                  <a16:creationId xmlns:a16="http://schemas.microsoft.com/office/drawing/2014/main" id="{F0DEDEEF-6F34-474D-B53C-6CA444FBB331}"/>
                </a:ext>
              </a:extLst>
            </p:cNvPr>
            <p:cNvSpPr/>
            <p:nvPr/>
          </p:nvSpPr>
          <p:spPr>
            <a:xfrm>
              <a:off x="8269871" y="2025594"/>
              <a:ext cx="842412" cy="1378492"/>
            </a:xfrm>
            <a:custGeom>
              <a:avLst/>
              <a:gdLst>
                <a:gd name="connsiteX0" fmla="*/ 130510 w 842411"/>
                <a:gd name="connsiteY0" fmla="*/ 1267766 h 1378492"/>
                <a:gd name="connsiteX1" fmla="*/ 115193 w 842411"/>
                <a:gd name="connsiteY1" fmla="*/ 1252450 h 1378492"/>
                <a:gd name="connsiteX2" fmla="*/ 115193 w 842411"/>
                <a:gd name="connsiteY2" fmla="*/ 329626 h 1378492"/>
                <a:gd name="connsiteX3" fmla="*/ 329626 w 842411"/>
                <a:gd name="connsiteY3" fmla="*/ 115193 h 1378492"/>
                <a:gd name="connsiteX4" fmla="*/ 739344 w 842411"/>
                <a:gd name="connsiteY4" fmla="*/ 115193 h 1378492"/>
                <a:gd name="connsiteX5" fmla="*/ 754661 w 842411"/>
                <a:gd name="connsiteY5" fmla="*/ 130510 h 1378492"/>
                <a:gd name="connsiteX6" fmla="*/ 739344 w 842411"/>
                <a:gd name="connsiteY6" fmla="*/ 145827 h 1378492"/>
                <a:gd name="connsiteX7" fmla="*/ 329626 w 842411"/>
                <a:gd name="connsiteY7" fmla="*/ 145827 h 1378492"/>
                <a:gd name="connsiteX8" fmla="*/ 145827 w 842411"/>
                <a:gd name="connsiteY8" fmla="*/ 329626 h 1378492"/>
                <a:gd name="connsiteX9" fmla="*/ 145827 w 842411"/>
                <a:gd name="connsiteY9" fmla="*/ 1252450 h 1378492"/>
                <a:gd name="connsiteX10" fmla="*/ 130510 w 842411"/>
                <a:gd name="connsiteY10" fmla="*/ 1267766 h 1378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2411" h="1378492">
                  <a:moveTo>
                    <a:pt x="130510" y="1267766"/>
                  </a:moveTo>
                  <a:cubicBezTo>
                    <a:pt x="122852" y="1267766"/>
                    <a:pt x="115193" y="1260108"/>
                    <a:pt x="115193" y="1252450"/>
                  </a:cubicBezTo>
                  <a:lnTo>
                    <a:pt x="115193" y="329626"/>
                  </a:lnTo>
                  <a:cubicBezTo>
                    <a:pt x="115193" y="210922"/>
                    <a:pt x="210922" y="115193"/>
                    <a:pt x="329626" y="115193"/>
                  </a:cubicBezTo>
                  <a:lnTo>
                    <a:pt x="739344" y="115193"/>
                  </a:lnTo>
                  <a:cubicBezTo>
                    <a:pt x="747002" y="115193"/>
                    <a:pt x="754661" y="122852"/>
                    <a:pt x="754661" y="130510"/>
                  </a:cubicBezTo>
                  <a:cubicBezTo>
                    <a:pt x="754661" y="138168"/>
                    <a:pt x="747002" y="145827"/>
                    <a:pt x="739344" y="145827"/>
                  </a:cubicBezTo>
                  <a:lnTo>
                    <a:pt x="329626" y="145827"/>
                  </a:lnTo>
                  <a:cubicBezTo>
                    <a:pt x="226239" y="145827"/>
                    <a:pt x="145827" y="230068"/>
                    <a:pt x="145827" y="329626"/>
                  </a:cubicBezTo>
                  <a:lnTo>
                    <a:pt x="145827" y="1252450"/>
                  </a:lnTo>
                  <a:cubicBezTo>
                    <a:pt x="141997" y="1263937"/>
                    <a:pt x="138168" y="1267766"/>
                    <a:pt x="130510" y="1267766"/>
                  </a:cubicBezTo>
                </a:path>
              </a:pathLst>
            </a:custGeom>
            <a:solidFill>
              <a:srgbClr val="EDAC28"/>
            </a:solidFill>
            <a:ln w="38206" cap="flat">
              <a:noFill/>
              <a:prstDash val="solid"/>
              <a:miter/>
            </a:ln>
          </p:spPr>
          <p:txBody>
            <a:bodyPr rtlCol="0" anchor="ctr"/>
            <a:lstStyle/>
            <a:p>
              <a:endParaRPr lang="en-US" sz="1800"/>
            </a:p>
          </p:txBody>
        </p:sp>
        <p:sp>
          <p:nvSpPr>
            <p:cNvPr id="405" name="Freeform: Shape 404">
              <a:extLst>
                <a:ext uri="{FF2B5EF4-FFF2-40B4-BE49-F238E27FC236}">
                  <a16:creationId xmlns:a16="http://schemas.microsoft.com/office/drawing/2014/main" id="{8C53CFAB-D1DA-4378-B4B8-16BB29C96D45}"/>
                </a:ext>
              </a:extLst>
            </p:cNvPr>
            <p:cNvSpPr/>
            <p:nvPr/>
          </p:nvSpPr>
          <p:spPr>
            <a:xfrm>
              <a:off x="9828333" y="4192891"/>
              <a:ext cx="306332" cy="344623"/>
            </a:xfrm>
            <a:custGeom>
              <a:avLst/>
              <a:gdLst>
                <a:gd name="connsiteX0" fmla="*/ 115193 w 306331"/>
                <a:gd name="connsiteY0" fmla="*/ 115193 h 344623"/>
                <a:gd name="connsiteX1" fmla="*/ 191776 w 306331"/>
                <a:gd name="connsiteY1" fmla="*/ 115193 h 344623"/>
                <a:gd name="connsiteX2" fmla="*/ 191776 w 306331"/>
                <a:gd name="connsiteY2" fmla="*/ 230068 h 344623"/>
                <a:gd name="connsiteX3" fmla="*/ 115193 w 306331"/>
                <a:gd name="connsiteY3" fmla="*/ 230068 h 344623"/>
              </a:gdLst>
              <a:ahLst/>
              <a:cxnLst>
                <a:cxn ang="0">
                  <a:pos x="connsiteX0" y="connsiteY0"/>
                </a:cxn>
                <a:cxn ang="0">
                  <a:pos x="connsiteX1" y="connsiteY1"/>
                </a:cxn>
                <a:cxn ang="0">
                  <a:pos x="connsiteX2" y="connsiteY2"/>
                </a:cxn>
                <a:cxn ang="0">
                  <a:pos x="connsiteX3" y="connsiteY3"/>
                </a:cxn>
              </a:cxnLst>
              <a:rect l="l" t="t" r="r" b="b"/>
              <a:pathLst>
                <a:path w="306331" h="344623">
                  <a:moveTo>
                    <a:pt x="115193" y="115193"/>
                  </a:moveTo>
                  <a:lnTo>
                    <a:pt x="191776" y="115193"/>
                  </a:lnTo>
                  <a:lnTo>
                    <a:pt x="191776" y="230068"/>
                  </a:lnTo>
                  <a:lnTo>
                    <a:pt x="115193" y="230068"/>
                  </a:lnTo>
                  <a:close/>
                </a:path>
              </a:pathLst>
            </a:custGeom>
            <a:solidFill>
              <a:schemeClr val="accent4"/>
            </a:solidFill>
            <a:ln w="38206" cap="flat">
              <a:noFill/>
              <a:prstDash val="solid"/>
              <a:miter/>
            </a:ln>
          </p:spPr>
          <p:txBody>
            <a:bodyPr rtlCol="0" anchor="ctr"/>
            <a:lstStyle/>
            <a:p>
              <a:endParaRPr lang="en-US" sz="1800"/>
            </a:p>
          </p:txBody>
        </p:sp>
        <p:sp>
          <p:nvSpPr>
            <p:cNvPr id="406" name="Freeform: Shape 405">
              <a:extLst>
                <a:ext uri="{FF2B5EF4-FFF2-40B4-BE49-F238E27FC236}">
                  <a16:creationId xmlns:a16="http://schemas.microsoft.com/office/drawing/2014/main" id="{F3619657-B97D-474D-AD1D-BA2771947948}"/>
                </a:ext>
              </a:extLst>
            </p:cNvPr>
            <p:cNvSpPr/>
            <p:nvPr/>
          </p:nvSpPr>
          <p:spPr>
            <a:xfrm>
              <a:off x="9943207" y="4062700"/>
              <a:ext cx="306332" cy="459497"/>
            </a:xfrm>
            <a:custGeom>
              <a:avLst/>
              <a:gdLst>
                <a:gd name="connsiteX0" fmla="*/ 115193 w 306331"/>
                <a:gd name="connsiteY0" fmla="*/ 115193 h 459497"/>
                <a:gd name="connsiteX1" fmla="*/ 191776 w 306331"/>
                <a:gd name="connsiteY1" fmla="*/ 115193 h 459497"/>
                <a:gd name="connsiteX2" fmla="*/ 191776 w 306331"/>
                <a:gd name="connsiteY2" fmla="*/ 356430 h 459497"/>
                <a:gd name="connsiteX3" fmla="*/ 115193 w 306331"/>
                <a:gd name="connsiteY3" fmla="*/ 356430 h 459497"/>
              </a:gdLst>
              <a:ahLst/>
              <a:cxnLst>
                <a:cxn ang="0">
                  <a:pos x="connsiteX0" y="connsiteY0"/>
                </a:cxn>
                <a:cxn ang="0">
                  <a:pos x="connsiteX1" y="connsiteY1"/>
                </a:cxn>
                <a:cxn ang="0">
                  <a:pos x="connsiteX2" y="connsiteY2"/>
                </a:cxn>
                <a:cxn ang="0">
                  <a:pos x="connsiteX3" y="connsiteY3"/>
                </a:cxn>
              </a:cxnLst>
              <a:rect l="l" t="t" r="r" b="b"/>
              <a:pathLst>
                <a:path w="306331" h="459497">
                  <a:moveTo>
                    <a:pt x="115193" y="115193"/>
                  </a:moveTo>
                  <a:lnTo>
                    <a:pt x="191776" y="115193"/>
                  </a:lnTo>
                  <a:lnTo>
                    <a:pt x="191776" y="356430"/>
                  </a:lnTo>
                  <a:lnTo>
                    <a:pt x="115193" y="356430"/>
                  </a:lnTo>
                  <a:close/>
                </a:path>
              </a:pathLst>
            </a:custGeom>
            <a:solidFill>
              <a:schemeClr val="accent2"/>
            </a:solidFill>
            <a:ln w="38206" cap="flat">
              <a:noFill/>
              <a:prstDash val="solid"/>
              <a:miter/>
            </a:ln>
          </p:spPr>
          <p:txBody>
            <a:bodyPr rtlCol="0" anchor="ctr"/>
            <a:lstStyle/>
            <a:p>
              <a:endParaRPr lang="en-US" sz="1800"/>
            </a:p>
          </p:txBody>
        </p:sp>
        <p:sp>
          <p:nvSpPr>
            <p:cNvPr id="407" name="Freeform: Shape 406">
              <a:extLst>
                <a:ext uri="{FF2B5EF4-FFF2-40B4-BE49-F238E27FC236}">
                  <a16:creationId xmlns:a16="http://schemas.microsoft.com/office/drawing/2014/main" id="{8C2C5EB4-0B08-455C-91B9-1FC99CFB3205}"/>
                </a:ext>
              </a:extLst>
            </p:cNvPr>
            <p:cNvSpPr/>
            <p:nvPr/>
          </p:nvSpPr>
          <p:spPr>
            <a:xfrm>
              <a:off x="10058082" y="3959313"/>
              <a:ext cx="306332" cy="574372"/>
            </a:xfrm>
            <a:custGeom>
              <a:avLst/>
              <a:gdLst>
                <a:gd name="connsiteX0" fmla="*/ 115193 w 306331"/>
                <a:gd name="connsiteY0" fmla="*/ 115193 h 574371"/>
                <a:gd name="connsiteX1" fmla="*/ 191776 w 306331"/>
                <a:gd name="connsiteY1" fmla="*/ 115193 h 574371"/>
                <a:gd name="connsiteX2" fmla="*/ 191776 w 306331"/>
                <a:gd name="connsiteY2" fmla="*/ 459817 h 574371"/>
                <a:gd name="connsiteX3" fmla="*/ 115193 w 306331"/>
                <a:gd name="connsiteY3" fmla="*/ 459817 h 574371"/>
              </a:gdLst>
              <a:ahLst/>
              <a:cxnLst>
                <a:cxn ang="0">
                  <a:pos x="connsiteX0" y="connsiteY0"/>
                </a:cxn>
                <a:cxn ang="0">
                  <a:pos x="connsiteX1" y="connsiteY1"/>
                </a:cxn>
                <a:cxn ang="0">
                  <a:pos x="connsiteX2" y="connsiteY2"/>
                </a:cxn>
                <a:cxn ang="0">
                  <a:pos x="connsiteX3" y="connsiteY3"/>
                </a:cxn>
              </a:cxnLst>
              <a:rect l="l" t="t" r="r" b="b"/>
              <a:pathLst>
                <a:path w="306331" h="574371">
                  <a:moveTo>
                    <a:pt x="115193" y="115193"/>
                  </a:moveTo>
                  <a:lnTo>
                    <a:pt x="191776" y="115193"/>
                  </a:lnTo>
                  <a:lnTo>
                    <a:pt x="191776" y="459817"/>
                  </a:lnTo>
                  <a:lnTo>
                    <a:pt x="115193" y="459817"/>
                  </a:lnTo>
                  <a:close/>
                </a:path>
              </a:pathLst>
            </a:custGeom>
            <a:solidFill>
              <a:schemeClr val="accent3"/>
            </a:solidFill>
            <a:ln w="38206" cap="flat">
              <a:noFill/>
              <a:prstDash val="solid"/>
              <a:miter/>
            </a:ln>
          </p:spPr>
          <p:txBody>
            <a:bodyPr rtlCol="0" anchor="ctr"/>
            <a:lstStyle/>
            <a:p>
              <a:endParaRPr lang="en-US" sz="1800"/>
            </a:p>
          </p:txBody>
        </p:sp>
        <p:sp>
          <p:nvSpPr>
            <p:cNvPr id="408" name="Freeform: Shape 407">
              <a:extLst>
                <a:ext uri="{FF2B5EF4-FFF2-40B4-BE49-F238E27FC236}">
                  <a16:creationId xmlns:a16="http://schemas.microsoft.com/office/drawing/2014/main" id="{43486A89-633D-40D6-A1DD-FBCEC48BB222}"/>
                </a:ext>
              </a:extLst>
            </p:cNvPr>
            <p:cNvSpPr/>
            <p:nvPr/>
          </p:nvSpPr>
          <p:spPr>
            <a:xfrm>
              <a:off x="9839820" y="4089504"/>
              <a:ext cx="497789" cy="344623"/>
            </a:xfrm>
            <a:custGeom>
              <a:avLst/>
              <a:gdLst>
                <a:gd name="connsiteX0" fmla="*/ 371746 w 497788"/>
                <a:gd name="connsiteY0" fmla="*/ 195605 h 344623"/>
                <a:gd name="connsiteX1" fmla="*/ 356429 w 497788"/>
                <a:gd name="connsiteY1" fmla="*/ 199435 h 344623"/>
                <a:gd name="connsiteX2" fmla="*/ 276017 w 497788"/>
                <a:gd name="connsiteY2" fmla="*/ 145826 h 344623"/>
                <a:gd name="connsiteX3" fmla="*/ 276017 w 497788"/>
                <a:gd name="connsiteY3" fmla="*/ 138168 h 344623"/>
                <a:gd name="connsiteX4" fmla="*/ 253043 w 497788"/>
                <a:gd name="connsiteY4" fmla="*/ 115193 h 344623"/>
                <a:gd name="connsiteX5" fmla="*/ 230068 w 497788"/>
                <a:gd name="connsiteY5" fmla="*/ 138168 h 344623"/>
                <a:gd name="connsiteX6" fmla="*/ 230068 w 497788"/>
                <a:gd name="connsiteY6" fmla="*/ 138168 h 344623"/>
                <a:gd name="connsiteX7" fmla="*/ 157314 w 497788"/>
                <a:gd name="connsiteY7" fmla="*/ 161143 h 344623"/>
                <a:gd name="connsiteX8" fmla="*/ 138168 w 497788"/>
                <a:gd name="connsiteY8" fmla="*/ 149656 h 344623"/>
                <a:gd name="connsiteX9" fmla="*/ 115193 w 497788"/>
                <a:gd name="connsiteY9" fmla="*/ 172631 h 344623"/>
                <a:gd name="connsiteX10" fmla="*/ 138168 w 497788"/>
                <a:gd name="connsiteY10" fmla="*/ 195605 h 344623"/>
                <a:gd name="connsiteX11" fmla="*/ 161143 w 497788"/>
                <a:gd name="connsiteY11" fmla="*/ 172631 h 344623"/>
                <a:gd name="connsiteX12" fmla="*/ 161143 w 497788"/>
                <a:gd name="connsiteY12" fmla="*/ 172631 h 344623"/>
                <a:gd name="connsiteX13" fmla="*/ 233897 w 497788"/>
                <a:gd name="connsiteY13" fmla="*/ 149656 h 344623"/>
                <a:gd name="connsiteX14" fmla="*/ 253043 w 497788"/>
                <a:gd name="connsiteY14" fmla="*/ 161143 h 344623"/>
                <a:gd name="connsiteX15" fmla="*/ 268359 w 497788"/>
                <a:gd name="connsiteY15" fmla="*/ 157314 h 344623"/>
                <a:gd name="connsiteX16" fmla="*/ 348771 w 497788"/>
                <a:gd name="connsiteY16" fmla="*/ 210922 h 344623"/>
                <a:gd name="connsiteX17" fmla="*/ 348771 w 497788"/>
                <a:gd name="connsiteY17" fmla="*/ 218580 h 344623"/>
                <a:gd name="connsiteX18" fmla="*/ 371746 w 497788"/>
                <a:gd name="connsiteY18" fmla="*/ 241555 h 344623"/>
                <a:gd name="connsiteX19" fmla="*/ 394721 w 497788"/>
                <a:gd name="connsiteY19" fmla="*/ 218580 h 344623"/>
                <a:gd name="connsiteX20" fmla="*/ 371746 w 497788"/>
                <a:gd name="connsiteY20" fmla="*/ 195605 h 34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7788" h="344623">
                  <a:moveTo>
                    <a:pt x="371746" y="195605"/>
                  </a:moveTo>
                  <a:cubicBezTo>
                    <a:pt x="367917" y="195605"/>
                    <a:pt x="360258" y="199435"/>
                    <a:pt x="356429" y="199435"/>
                  </a:cubicBezTo>
                  <a:lnTo>
                    <a:pt x="276017" y="145826"/>
                  </a:lnTo>
                  <a:cubicBezTo>
                    <a:pt x="276017" y="141997"/>
                    <a:pt x="276017" y="141997"/>
                    <a:pt x="276017" y="138168"/>
                  </a:cubicBezTo>
                  <a:cubicBezTo>
                    <a:pt x="276017" y="126681"/>
                    <a:pt x="264530" y="115193"/>
                    <a:pt x="253043" y="115193"/>
                  </a:cubicBezTo>
                  <a:cubicBezTo>
                    <a:pt x="241555" y="115193"/>
                    <a:pt x="230068" y="126681"/>
                    <a:pt x="230068" y="138168"/>
                  </a:cubicBezTo>
                  <a:cubicBezTo>
                    <a:pt x="230068" y="138168"/>
                    <a:pt x="230068" y="138168"/>
                    <a:pt x="230068" y="138168"/>
                  </a:cubicBezTo>
                  <a:lnTo>
                    <a:pt x="157314" y="161143"/>
                  </a:lnTo>
                  <a:cubicBezTo>
                    <a:pt x="153485" y="153485"/>
                    <a:pt x="145826" y="149656"/>
                    <a:pt x="138168" y="149656"/>
                  </a:cubicBezTo>
                  <a:cubicBezTo>
                    <a:pt x="126681" y="149656"/>
                    <a:pt x="115193" y="161143"/>
                    <a:pt x="115193" y="172631"/>
                  </a:cubicBezTo>
                  <a:cubicBezTo>
                    <a:pt x="115193" y="184118"/>
                    <a:pt x="126681" y="195605"/>
                    <a:pt x="138168" y="195605"/>
                  </a:cubicBezTo>
                  <a:cubicBezTo>
                    <a:pt x="149656" y="195605"/>
                    <a:pt x="161143" y="184118"/>
                    <a:pt x="161143" y="172631"/>
                  </a:cubicBezTo>
                  <a:cubicBezTo>
                    <a:pt x="161143" y="172631"/>
                    <a:pt x="161143" y="172631"/>
                    <a:pt x="161143" y="172631"/>
                  </a:cubicBezTo>
                  <a:lnTo>
                    <a:pt x="233897" y="149656"/>
                  </a:lnTo>
                  <a:cubicBezTo>
                    <a:pt x="237726" y="157314"/>
                    <a:pt x="245384" y="161143"/>
                    <a:pt x="253043" y="161143"/>
                  </a:cubicBezTo>
                  <a:cubicBezTo>
                    <a:pt x="256872" y="161143"/>
                    <a:pt x="264530" y="157314"/>
                    <a:pt x="268359" y="157314"/>
                  </a:cubicBezTo>
                  <a:lnTo>
                    <a:pt x="348771" y="210922"/>
                  </a:lnTo>
                  <a:cubicBezTo>
                    <a:pt x="348771" y="214751"/>
                    <a:pt x="348771" y="214751"/>
                    <a:pt x="348771" y="218580"/>
                  </a:cubicBezTo>
                  <a:cubicBezTo>
                    <a:pt x="348771" y="230068"/>
                    <a:pt x="360258" y="241555"/>
                    <a:pt x="371746" y="241555"/>
                  </a:cubicBezTo>
                  <a:cubicBezTo>
                    <a:pt x="383234" y="241555"/>
                    <a:pt x="394721" y="230068"/>
                    <a:pt x="394721" y="218580"/>
                  </a:cubicBezTo>
                  <a:cubicBezTo>
                    <a:pt x="394721" y="207093"/>
                    <a:pt x="383234" y="195605"/>
                    <a:pt x="371746" y="195605"/>
                  </a:cubicBezTo>
                </a:path>
              </a:pathLst>
            </a:custGeom>
            <a:solidFill>
              <a:srgbClr val="09538F"/>
            </a:solidFill>
            <a:ln w="38206" cap="flat">
              <a:noFill/>
              <a:prstDash val="solid"/>
              <a:miter/>
            </a:ln>
          </p:spPr>
          <p:txBody>
            <a:bodyPr rtlCol="0" anchor="ctr"/>
            <a:lstStyle/>
            <a:p>
              <a:endParaRPr lang="en-US" sz="1800"/>
            </a:p>
          </p:txBody>
        </p:sp>
      </p:grpSp>
    </p:spTree>
    <p:extLst>
      <p:ext uri="{BB962C8B-B14F-4D97-AF65-F5344CB8AC3E}">
        <p14:creationId xmlns:p14="http://schemas.microsoft.com/office/powerpoint/2010/main" val="1773060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obj">
  <p:cSld name="Content Slide with Title">
    <p:spTree>
      <p:nvGrpSpPr>
        <p:cNvPr id="1" name=""/>
        <p:cNvGrpSpPr/>
        <p:nvPr/>
      </p:nvGrpSpPr>
      <p:grpSpPr>
        <a:xfrm>
          <a:off x="0" y="0"/>
          <a:ext cx="0" cy="0"/>
          <a:chOff x="0" y="0"/>
          <a:chExt cx="0" cy="0"/>
        </a:xfrm>
      </p:grpSpPr>
      <p:sp>
        <p:nvSpPr>
          <p:cNvPr id="2" name="Title 1"/>
          <p:cNvSpPr>
            <a:spLocks noGrp="1"/>
          </p:cNvSpPr>
          <p:nvPr>
            <p:ph type="title"/>
          </p:nvPr>
        </p:nvSpPr>
        <p:spPr>
          <a:xfrm>
            <a:off x="376881" y="249795"/>
            <a:ext cx="10515600" cy="1325563"/>
          </a:xfrm>
        </p:spPr>
        <p:txBody>
          <a:bodyPr>
            <a:normAutofit/>
          </a:bodyPr>
          <a:lstStyle>
            <a:lvl1pPr>
              <a:defRPr sz="5400"/>
            </a:lvl1pPr>
          </a:lstStyle>
          <a:p>
            <a:r>
              <a:rPr lang="en-US"/>
              <a:t>Click to edit Master title style</a:t>
            </a:r>
          </a:p>
        </p:txBody>
      </p:sp>
      <p:sp>
        <p:nvSpPr>
          <p:cNvPr id="3" name="Content Placeholder 2"/>
          <p:cNvSpPr>
            <a:spLocks noGrp="1"/>
          </p:cNvSpPr>
          <p:nvPr>
            <p:ph idx="1"/>
          </p:nvPr>
        </p:nvSpPr>
        <p:spPr>
          <a:xfrm>
            <a:off x="376881" y="1710295"/>
            <a:ext cx="10515600" cy="4351338"/>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lvl1pPr>
              <a:defRPr>
                <a:latin typeface="Segoe UI" panose="020B0502040204020203" pitchFamily="34" charset="0"/>
                <a:cs typeface="Segoe UI" panose="020B0502040204020203" pitchFamily="34" charset="0"/>
              </a:defRPr>
            </a:lvl1pPr>
          </a:lstStyle>
          <a:p>
            <a:endParaRPr lang="en-US"/>
          </a:p>
        </p:txBody>
      </p:sp>
      <p:sp>
        <p:nvSpPr>
          <p:cNvPr id="6" name="Slide Number Placeholder 5"/>
          <p:cNvSpPr>
            <a:spLocks noGrp="1"/>
          </p:cNvSpPr>
          <p:nvPr>
            <p:ph type="sldNum" sz="quarter" idx="12"/>
          </p:nvPr>
        </p:nvSpPr>
        <p:spPr>
          <a:xfrm>
            <a:off x="11650361" y="6430491"/>
            <a:ext cx="461319" cy="365125"/>
          </a:xfrm>
        </p:spPr>
        <p:txBody>
          <a:bodyPr/>
          <a:lstStyle>
            <a:lvl1pPr>
              <a:defRPr>
                <a:latin typeface="Segoe UI" panose="020B0502040204020203" pitchFamily="34" charset="0"/>
                <a:cs typeface="Segoe UI" panose="020B0502040204020203" pitchFamily="34" charset="0"/>
              </a:defRPr>
            </a:lvl1pPr>
          </a:lstStyle>
          <a:p>
            <a:fld id="{066A2566-BF17-4568-96F5-227DF6133B55}" type="slidenum">
              <a:rPr lang="en-US" smtClean="0"/>
              <a:pPr/>
              <a:t>‹#›</a:t>
            </a:fld>
            <a:endParaRPr lang="en-US"/>
          </a:p>
        </p:txBody>
      </p:sp>
      <p:sp>
        <p:nvSpPr>
          <p:cNvPr id="9" name="MSIPCM14a64b898e42b736a360ea21" descr="{&quot;HashCode&quot;:-1634785317,&quot;Placement&quot;:&quot;Footer&quot;,&quot;Top&quot;:530.093,&quot;Left&quot;:0.0,&quot;SlideWidth&quot;:979,&quot;SlideHeight&quot;:550}">
            <a:extLst>
              <a:ext uri="{FF2B5EF4-FFF2-40B4-BE49-F238E27FC236}">
                <a16:creationId xmlns:a16="http://schemas.microsoft.com/office/drawing/2014/main" id="{99058D42-882B-493C-A843-23BDBB50A86F}"/>
              </a:ext>
            </a:extLst>
          </p:cNvPr>
          <p:cNvSpPr txBox="1"/>
          <p:nvPr/>
        </p:nvSpPr>
        <p:spPr>
          <a:xfrm>
            <a:off x="595908" y="6608324"/>
            <a:ext cx="1243013" cy="153888"/>
          </a:xfrm>
          <a:prstGeom prst="rect">
            <a:avLst/>
          </a:prstGeom>
          <a:noFill/>
        </p:spPr>
        <p:txBody>
          <a:bodyPr vert="horz" wrap="square" lIns="0" tIns="0" rIns="0" bIns="0" rtlCol="0" anchor="ctr" anchorCtr="1">
            <a:noAutofit/>
          </a:bodyPr>
          <a:lstStyle/>
          <a:p>
            <a:pPr algn="l">
              <a:spcBef>
                <a:spcPts val="0"/>
              </a:spcBef>
              <a:spcAft>
                <a:spcPts val="0"/>
              </a:spcAft>
            </a:pPr>
            <a:r>
              <a:rPr lang="nl-NL" sz="1000">
                <a:solidFill>
                  <a:schemeClr val="accent6"/>
                </a:solidFill>
                <a:latin typeface="Calibri" panose="020F0502020204030204" pitchFamily="34" charset="0"/>
              </a:rPr>
              <a:t>Microsoft Confidential</a:t>
            </a:r>
          </a:p>
        </p:txBody>
      </p:sp>
    </p:spTree>
    <p:extLst>
      <p:ext uri="{BB962C8B-B14F-4D97-AF65-F5344CB8AC3E}">
        <p14:creationId xmlns:p14="http://schemas.microsoft.com/office/powerpoint/2010/main" val="1205861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745" b="0" spc="0" baseline="0">
                <a:solidFill>
                  <a:schemeClr val="tx2"/>
                </a:soli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1" y="0"/>
            <a:ext cx="6858000" cy="6858000"/>
          </a:xfrm>
          <a:blipFill>
            <a:blip r:embed="rId3"/>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46571157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6" y="2875002"/>
            <a:ext cx="4161981" cy="1107996"/>
          </a:xfrm>
        </p:spPr>
        <p:txBody>
          <a:bodyPr wrap="square" rIns="0" anchor="ctr" anchorCtr="0">
            <a:spAutoFit/>
          </a:bodyPr>
          <a:lstStyle>
            <a:lvl1pPr>
              <a:lnSpc>
                <a:spcPct val="100000"/>
              </a:lnSpc>
              <a:defRPr sz="3529" b="0" spc="-49" baseline="0">
                <a:solidFill>
                  <a:schemeClr val="tx2"/>
                </a:soli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1" y="0"/>
            <a:ext cx="6858000" cy="6858000"/>
          </a:xfrm>
          <a:blipFill>
            <a:blip r:embed="rId3"/>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326965869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wrap="square"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12465479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18">
          <p15:clr>
            <a:srgbClr val="FBAE40"/>
          </p15:clr>
        </p15:guide>
        <p15:guide id="2" pos="6007">
          <p15:clr>
            <a:srgbClr val="5ACBF0"/>
          </p15:clr>
        </p15:guide>
        <p15:guide id="3" orient="horz" pos="1874">
          <p15:clr>
            <a:srgbClr val="5ACBF0"/>
          </p15:clr>
        </p15:guide>
        <p15:guide id="4" orient="horz" pos="2456">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 Slide 1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p:nvPicPr>
        <p:blipFill rotWithShape="1">
          <a:blip r:embed="rId3"/>
          <a:srcRect l="8606" t="385" b="385"/>
          <a:stretch/>
        </p:blipFill>
        <p:spPr>
          <a:xfrm flipH="1">
            <a:off x="-1" y="0"/>
            <a:ext cx="12199780" cy="6857999"/>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2030639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p:nvPicPr>
        <p:blipFill rotWithShape="1">
          <a:blip r:embed="rId3"/>
          <a:srcRect t="4539" b="15358"/>
          <a:stretch/>
        </p:blipFill>
        <p:spPr>
          <a:xfrm>
            <a:off x="0" y="-16403"/>
            <a:ext cx="12192000" cy="6874403"/>
          </a:xfrm>
          <a:prstGeom prst="rect">
            <a:avLst/>
          </a:prstGeom>
        </p:spPr>
      </p:pic>
      <p:sp>
        <p:nvSpPr>
          <p:cNvPr id="4" name="Rectangle 3">
            <a:extLst>
              <a:ext uri="{FF2B5EF4-FFF2-40B4-BE49-F238E27FC236}">
                <a16:creationId xmlns:a16="http://schemas.microsoft.com/office/drawing/2014/main" id="{F8D12334-C290-4019-B6DD-C317540AACB1}"/>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p:nvPicPr>
        <p:blipFill>
          <a:blip r:embed="rId4"/>
          <a:stretch>
            <a:fillRect/>
          </a:stretch>
        </p:blipFill>
        <p:spPr>
          <a:xfrm>
            <a:off x="542911" y="558896"/>
            <a:ext cx="4183775" cy="340030"/>
          </a:xfrm>
          <a:prstGeom prst="rect">
            <a:avLst/>
          </a:prstGeom>
        </p:spPr>
      </p:pic>
      <p:pic>
        <p:nvPicPr>
          <p:cNvPr id="7" name="Picture 6">
            <a:extLst>
              <a:ext uri="{FF2B5EF4-FFF2-40B4-BE49-F238E27FC236}">
                <a16:creationId xmlns:a16="http://schemas.microsoft.com/office/drawing/2014/main" id="{3DE7FD18-5C7F-4413-AE30-56CD270C18A7}"/>
              </a:ext>
            </a:extLst>
          </p:cNvPr>
          <p:cNvPicPr>
            <a:picLocks noChangeAspect="1"/>
          </p:cNvPicPr>
          <p:nvPr userDrawn="1"/>
        </p:nvPicPr>
        <p:blipFill rotWithShape="1">
          <a:blip r:embed="rId3"/>
          <a:srcRect t="4539" b="15358"/>
          <a:stretch/>
        </p:blipFill>
        <p:spPr>
          <a:xfrm>
            <a:off x="0" y="-16403"/>
            <a:ext cx="12192000" cy="6874403"/>
          </a:xfrm>
          <a:prstGeom prst="rect">
            <a:avLst/>
          </a:prstGeom>
        </p:spPr>
      </p:pic>
      <p:sp>
        <p:nvSpPr>
          <p:cNvPr id="8" name="Rectangle 7">
            <a:extLst>
              <a:ext uri="{FF2B5EF4-FFF2-40B4-BE49-F238E27FC236}">
                <a16:creationId xmlns:a16="http://schemas.microsoft.com/office/drawing/2014/main" id="{AC831A08-9AF5-49C0-9324-B2676844C5F6}"/>
              </a:ext>
            </a:extLst>
          </p:cNvPr>
          <p:cNvSpPr/>
          <p:nvPr userDrawn="1"/>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a:extLst>
              <a:ext uri="{FF2B5EF4-FFF2-40B4-BE49-F238E27FC236}">
                <a16:creationId xmlns:a16="http://schemas.microsoft.com/office/drawing/2014/main" id="{0458DEA5-776D-46C7-BDF5-8373A425B2AC}"/>
              </a:ext>
            </a:extLst>
          </p:cNvPr>
          <p:cNvPicPr>
            <a:picLocks noChangeAspect="1"/>
          </p:cNvPicPr>
          <p:nvPr userDrawn="1"/>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31380460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lide 3">
    <p:bg>
      <p:bgRef idx="1001">
        <a:schemeClr val="bg1"/>
      </p:bgRef>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13CDEEC8-BFE4-4E34-8902-D67BBAF7909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9570" y="0"/>
            <a:ext cx="12199781" cy="6858000"/>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p:nvSpPr>
        <p:spPr bwMode="auto">
          <a:xfrm>
            <a:off x="-29570" y="0"/>
            <a:ext cx="7590041" cy="6858000"/>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tx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a:t>Speaker name or subtitle text</a:t>
            </a:r>
          </a:p>
        </p:txBody>
      </p:sp>
      <p:pic>
        <p:nvPicPr>
          <p:cNvPr id="4" name="Picture 3">
            <a:extLst>
              <a:ext uri="{FF2B5EF4-FFF2-40B4-BE49-F238E27FC236}">
                <a16:creationId xmlns:a16="http://schemas.microsoft.com/office/drawing/2014/main" id="{3818D161-E057-4198-A2E8-D2C4BDF05499}"/>
              </a:ext>
            </a:extLst>
          </p:cNvPr>
          <p:cNvPicPr>
            <a:picLocks noChangeAspect="1"/>
          </p:cNvPicPr>
          <p:nvPr/>
        </p:nvPicPr>
        <p:blipFill>
          <a:blip r:embed="rId4"/>
          <a:stretch>
            <a:fillRect/>
          </a:stretch>
        </p:blipFill>
        <p:spPr>
          <a:xfrm>
            <a:off x="536021" y="557853"/>
            <a:ext cx="4215342" cy="342596"/>
          </a:xfrm>
          <a:prstGeom prst="rect">
            <a:avLst/>
          </a:prstGeom>
        </p:spPr>
      </p:pic>
    </p:spTree>
    <p:custDataLst>
      <p:tags r:id="rId1"/>
    </p:custDataLst>
    <p:extLst>
      <p:ext uri="{BB962C8B-B14F-4D97-AF65-F5344CB8AC3E}">
        <p14:creationId xmlns:p14="http://schemas.microsoft.com/office/powerpoint/2010/main" val="608932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03">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Slide 4">
    <p:bg>
      <p:bgRef idx="1001">
        <a:schemeClr val="bg1"/>
      </p:bgRef>
    </p:bg>
    <p:spTree>
      <p:nvGrpSpPr>
        <p:cNvPr id="1" name=""/>
        <p:cNvGrpSpPr/>
        <p:nvPr/>
      </p:nvGrpSpPr>
      <p:grpSpPr>
        <a:xfrm>
          <a:off x="0" y="0"/>
          <a:ext cx="0" cy="0"/>
          <a:chOff x="0" y="0"/>
          <a:chExt cx="0" cy="0"/>
        </a:xfrm>
      </p:grpSpPr>
      <p:pic>
        <p:nvPicPr>
          <p:cNvPr id="13" name="Picture 12" descr="A picture containing wall, sky&#10;&#10;Description automatically generated">
            <a:extLst>
              <a:ext uri="{FF2B5EF4-FFF2-40B4-BE49-F238E27FC236}">
                <a16:creationId xmlns:a16="http://schemas.microsoft.com/office/drawing/2014/main" id="{727A6542-FA47-4C99-9B0D-5D0D03140F1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1"/>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p:nvSpPr>
        <p:spPr bwMode="auto">
          <a:xfrm>
            <a:off x="0" y="0"/>
            <a:ext cx="7590041" cy="6857999"/>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tx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E833CBE1-E4C9-4925-BB63-7CE5BB0EEA52}"/>
              </a:ext>
            </a:extLst>
          </p:cNvPr>
          <p:cNvPicPr>
            <a:picLocks noChangeAspect="1"/>
          </p:cNvPicPr>
          <p:nvPr/>
        </p:nvPicPr>
        <p:blipFill>
          <a:blip r:embed="rId4"/>
          <a:stretch>
            <a:fillRect/>
          </a:stretch>
        </p:blipFill>
        <p:spPr>
          <a:xfrm>
            <a:off x="534293" y="557851"/>
            <a:ext cx="4196636" cy="341075"/>
          </a:xfrm>
          <a:prstGeom prst="rect">
            <a:avLst/>
          </a:prstGeom>
        </p:spPr>
      </p:pic>
    </p:spTree>
    <p:custDataLst>
      <p:tags r:id="rId1"/>
    </p:custDataLst>
    <p:extLst>
      <p:ext uri="{BB962C8B-B14F-4D97-AF65-F5344CB8AC3E}">
        <p14:creationId xmlns:p14="http://schemas.microsoft.com/office/powerpoint/2010/main" val="4186276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Slide: Dark">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2" name="Picture 1">
            <a:extLst>
              <a:ext uri="{FF2B5EF4-FFF2-40B4-BE49-F238E27FC236}">
                <a16:creationId xmlns:a16="http://schemas.microsoft.com/office/drawing/2014/main" id="{F2BAA601-8DBD-43B2-9159-8439E78EF6B9}"/>
              </a:ext>
            </a:extLst>
          </p:cNvPr>
          <p:cNvPicPr>
            <a:picLocks noChangeAspect="1"/>
          </p:cNvPicPr>
          <p:nvPr/>
        </p:nvPicPr>
        <p:blipFill>
          <a:blip r:embed="rId3"/>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5251686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Slide: Light">
    <p:bg>
      <p:bgPr>
        <a:solidFill>
          <a:schemeClr val="bg1">
            <a:lumMod val="9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529" spc="-50" baseline="0">
                <a:solidFill>
                  <a:schemeClr val="accent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9048682F-F1F2-470A-A3DC-CC09D31EC7F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26482318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Slide - Square Photo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2"/>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1"/>
            <a:ext cx="4164583"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Speaker name or subtitle</a:t>
            </a:r>
          </a:p>
        </p:txBody>
      </p:sp>
      <p:pic>
        <p:nvPicPr>
          <p:cNvPr id="27" name="Picture 26">
            <a:extLst>
              <a:ext uri="{FF2B5EF4-FFF2-40B4-BE49-F238E27FC236}">
                <a16:creationId xmlns:a16="http://schemas.microsoft.com/office/drawing/2014/main" id="{E84D8BDE-8B37-4EEA-984D-98A35C36EE9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pic>
        <p:nvPicPr>
          <p:cNvPr id="4" name="Picture 3">
            <a:extLst>
              <a:ext uri="{FF2B5EF4-FFF2-40B4-BE49-F238E27FC236}">
                <a16:creationId xmlns:a16="http://schemas.microsoft.com/office/drawing/2014/main" id="{40B9B169-E29E-4C92-916F-A28EA737646E}"/>
              </a:ext>
            </a:extLst>
          </p:cNvPr>
          <p:cNvPicPr>
            <a:picLocks noChangeAspect="1"/>
          </p:cNvPicPr>
          <p:nvPr/>
        </p:nvPicPr>
        <p:blipFill rotWithShape="1">
          <a:blip r:embed="rId4"/>
          <a:srcRect l="25172" t="385" r="22607" b="385"/>
          <a:stretch/>
        </p:blipFill>
        <p:spPr>
          <a:xfrm flipH="1">
            <a:off x="5229139" y="0"/>
            <a:ext cx="6970638" cy="6857999"/>
          </a:xfrm>
          <a:prstGeom prst="rect">
            <a:avLst/>
          </a:prstGeom>
          <a:noFill/>
        </p:spPr>
      </p:pic>
    </p:spTree>
    <p:custDataLst>
      <p:tags r:id="rId1"/>
    </p:custDataLst>
    <p:extLst>
      <p:ext uri="{BB962C8B-B14F-4D97-AF65-F5344CB8AC3E}">
        <p14:creationId xmlns:p14="http://schemas.microsoft.com/office/powerpoint/2010/main" val="19462280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Slid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2"/>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1"/>
            <a:ext cx="4164583" cy="307777"/>
          </a:xfrm>
          <a:noFill/>
        </p:spPr>
        <p:txBody>
          <a:bodyPr wrap="square" lIns="0" tIns="0" rIns="0" bIns="0">
            <a:spAutoFit/>
          </a:bodyPr>
          <a:lstStyle>
            <a:lvl1pPr marL="0" indent="0">
              <a:spcBef>
                <a:spcPts val="0"/>
              </a:spcBef>
              <a:buNone/>
              <a:defRPr sz="1961"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16" name="Picture 15" descr="A person sitting at a table using a computer&#10;&#10;Description automatically generated">
            <a:extLst>
              <a:ext uri="{FF2B5EF4-FFF2-40B4-BE49-F238E27FC236}">
                <a16:creationId xmlns:a16="http://schemas.microsoft.com/office/drawing/2014/main" id="{C18A40F7-366E-4159-91E1-4993F794941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229145" y="0"/>
            <a:ext cx="6962855" cy="6858000"/>
          </a:xfrm>
          <a:prstGeom prst="rect">
            <a:avLst/>
          </a:prstGeom>
        </p:spPr>
      </p:pic>
      <p:pic>
        <p:nvPicPr>
          <p:cNvPr id="19" name="Picture 18">
            <a:extLst>
              <a:ext uri="{FF2B5EF4-FFF2-40B4-BE49-F238E27FC236}">
                <a16:creationId xmlns:a16="http://schemas.microsoft.com/office/drawing/2014/main" id="{AD2ACA0A-F32A-4532-9FBD-221FA7CE291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pic>
        <p:nvPicPr>
          <p:cNvPr id="3" name="Picture 2">
            <a:extLst>
              <a:ext uri="{FF2B5EF4-FFF2-40B4-BE49-F238E27FC236}">
                <a16:creationId xmlns:a16="http://schemas.microsoft.com/office/drawing/2014/main" id="{050F8003-7EBB-4FA1-9F38-725C30889F71}"/>
              </a:ext>
            </a:extLst>
          </p:cNvPr>
          <p:cNvPicPr>
            <a:picLocks noChangeAspect="1"/>
          </p:cNvPicPr>
          <p:nvPr/>
        </p:nvPicPr>
        <p:blipFill rotWithShape="1">
          <a:blip r:embed="rId5"/>
          <a:srcRect l="25286" t="4539" r="17526" b="15358"/>
          <a:stretch/>
        </p:blipFill>
        <p:spPr>
          <a:xfrm>
            <a:off x="5219620" y="-16403"/>
            <a:ext cx="6972379" cy="6874403"/>
          </a:xfrm>
          <a:prstGeom prst="rect">
            <a:avLst/>
          </a:prstGeom>
        </p:spPr>
      </p:pic>
    </p:spTree>
    <p:custDataLst>
      <p:tags r:id="rId1"/>
    </p:custDataLst>
    <p:extLst>
      <p:ext uri="{BB962C8B-B14F-4D97-AF65-F5344CB8AC3E}">
        <p14:creationId xmlns:p14="http://schemas.microsoft.com/office/powerpoint/2010/main" val="20198209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Text Placeholder 3"/>
          <p:cNvSpPr>
            <a:spLocks noGrp="1"/>
          </p:cNvSpPr>
          <p:nvPr>
            <p:ph type="body" sz="quarter" idx="10"/>
          </p:nvPr>
        </p:nvSpPr>
        <p:spPr>
          <a:xfrm>
            <a:off x="586390" y="1434369"/>
            <a:ext cx="11018520" cy="1612768"/>
          </a:xfrm>
        </p:spPr>
        <p:txBody>
          <a:bodyPr wrap="square">
            <a:spAutoFit/>
          </a:bodyPr>
          <a:lstStyle>
            <a:lvl1pPr marL="0" indent="0">
              <a:buNone/>
              <a:defRPr>
                <a:latin typeface="+mj-lt"/>
              </a:defRPr>
            </a:lvl1pPr>
            <a:lvl2pPr marL="228556" indent="0">
              <a:buNone/>
              <a:defRPr/>
            </a:lvl2pPr>
            <a:lvl3pPr marL="457112" indent="0">
              <a:buNone/>
              <a:defRPr/>
            </a:lvl3pPr>
            <a:lvl4pPr marL="685668" indent="0">
              <a:buNone/>
              <a:defRPr/>
            </a:lvl4pPr>
            <a:lvl5pPr marL="914225"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100463556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sz="quarter" idx="10"/>
          </p:nvPr>
        </p:nvSpPr>
        <p:spPr>
          <a:xfrm>
            <a:off x="584200" y="1435497"/>
            <a:ext cx="11018520" cy="1612768"/>
          </a:xfrm>
        </p:spPr>
        <p:txBody>
          <a:bodyPr/>
          <a:lstStyle>
            <a:lvl1pPr>
              <a:defRPr>
                <a:latin typeface="+mj-lt"/>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404659696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2">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userDrawn="1"/>
        </p:nvPicPr>
        <p:blipFill rotWithShape="1">
          <a:blip r:embed="rId3"/>
          <a:srcRect t="4539" b="15358"/>
          <a:stretch/>
        </p:blipFill>
        <p:spPr>
          <a:xfrm>
            <a:off x="0" y="-16403"/>
            <a:ext cx="12192000" cy="6874403"/>
          </a:xfrm>
          <a:prstGeom prst="rect">
            <a:avLst/>
          </a:prstGeom>
        </p:spPr>
      </p:pic>
      <p:sp>
        <p:nvSpPr>
          <p:cNvPr id="4" name="Rectangle 3">
            <a:extLst>
              <a:ext uri="{FF2B5EF4-FFF2-40B4-BE49-F238E27FC236}">
                <a16:creationId xmlns:a16="http://schemas.microsoft.com/office/drawing/2014/main" id="{F8D12334-C290-4019-B6DD-C317540AACB1}"/>
              </a:ext>
            </a:extLst>
          </p:cNvPr>
          <p:cNvSpPr/>
          <p:nvPr userDrawn="1"/>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529" spc="-50" baseline="0">
                <a:solidFill>
                  <a:schemeClr val="accent2"/>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5084064" cy="307777"/>
          </a:xfrm>
          <a:noFill/>
        </p:spPr>
        <p:txBody>
          <a:bodyPr wrap="square" lIns="0" tIns="0" rIns="0" bIns="0">
            <a:spAutoFit/>
          </a:bodyPr>
          <a:lstStyle>
            <a:lvl1pPr marL="0" indent="0">
              <a:spcBef>
                <a:spcPts val="0"/>
              </a:spcBef>
              <a:buNone/>
              <a:defRPr sz="1961" spc="0" baseline="0">
                <a:solidFill>
                  <a:schemeClr val="bg1"/>
                </a:solidFill>
                <a:latin typeface="+mj-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2313163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85">
          <p15:clr>
            <a:srgbClr val="5ACBF0"/>
          </p15:clr>
        </p15:guide>
        <p15:guide id="2" orient="horz" pos="2447">
          <p15:clr>
            <a:srgbClr val="5ACBF0"/>
          </p15:clr>
        </p15:guide>
        <p15:guide id="3" pos="6011">
          <p15:clr>
            <a:srgbClr val="5ACBF0"/>
          </p15:clr>
        </p15:guide>
        <p15:guide id="4" orient="horz" pos="2118">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mj-lt"/>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2" y="1435100"/>
            <a:ext cx="5212080" cy="1649682"/>
          </a:xfrm>
        </p:spPr>
        <p:txBody>
          <a:bodyPr wrap="square">
            <a:spAutoFit/>
          </a:bodyPr>
          <a:lstStyle>
            <a:lvl1pPr marL="0" indent="0">
              <a:spcBef>
                <a:spcPts val="1223"/>
              </a:spcBef>
              <a:buClr>
                <a:schemeClr val="tx1"/>
              </a:buClr>
              <a:buFont typeface="Wingdings" panose="05000000000000000000" pitchFamily="2" charset="2"/>
              <a:buNone/>
              <a:defRPr sz="2800" b="0">
                <a:latin typeface="+mj-lt"/>
                <a:cs typeface="Segoe UI Semilight" panose="020B0402040204020203" pitchFamily="34" charset="0"/>
              </a:defRPr>
            </a:lvl1pPr>
            <a:lvl2pPr marL="255539" indent="0">
              <a:buFont typeface="Wingdings" panose="05000000000000000000" pitchFamily="2" charset="2"/>
              <a:buNone/>
              <a:defRPr sz="2000" b="0"/>
            </a:lvl2pPr>
            <a:lvl3pPr marL="450764" indent="0">
              <a:buFont typeface="Wingdings" panose="05000000000000000000" pitchFamily="2" charset="2"/>
              <a:buNone/>
              <a:tabLst/>
              <a:defRPr sz="1600" b="0"/>
            </a:lvl3pPr>
            <a:lvl4pPr marL="652337" indent="0">
              <a:buFont typeface="Wingdings" panose="05000000000000000000" pitchFamily="2" charset="2"/>
              <a:buNone/>
              <a:defRPr sz="1400" b="0"/>
            </a:lvl4pPr>
            <a:lvl5pPr marL="853911"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1111874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586300"/>
          </a:xfrm>
        </p:spPr>
        <p:txBody>
          <a:bodyPr wrap="square">
            <a:spAutoFit/>
          </a:bodyPr>
          <a:lstStyle>
            <a:lvl1pPr marL="231730" indent="-231730">
              <a:spcBef>
                <a:spcPts val="1223"/>
              </a:spcBef>
              <a:buClr>
                <a:schemeClr val="tx1"/>
              </a:buClr>
              <a:buFont typeface="Wingdings" panose="05000000000000000000" pitchFamily="2" charset="2"/>
              <a:buChar char=""/>
              <a:defRPr sz="2745" b="0">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586300"/>
          </a:xfrm>
        </p:spPr>
        <p:txBody>
          <a:bodyPr wrap="square">
            <a:spAutoFit/>
          </a:bodyPr>
          <a:lstStyle>
            <a:lvl1pPr marL="231730" indent="-231730">
              <a:spcBef>
                <a:spcPts val="1223"/>
              </a:spcBef>
              <a:buClr>
                <a:schemeClr val="tx1"/>
              </a:buClr>
              <a:buFont typeface="Wingdings" panose="05000000000000000000" pitchFamily="2" charset="2"/>
              <a:buChar char=""/>
              <a:defRPr sz="2745" b="0">
                <a:latin typeface="+mj-lt"/>
                <a:cs typeface="Segoe UI Semilight" panose="020B0402040204020203" pitchFamily="34" charset="0"/>
              </a:defRPr>
            </a:lvl1pPr>
            <a:lvl2pPr marL="426956" indent="-171417">
              <a:buFont typeface="Wingdings" panose="05000000000000000000" pitchFamily="2" charset="2"/>
              <a:buChar char=""/>
              <a:defRPr sz="1961" b="0"/>
            </a:lvl2pPr>
            <a:lvl3pPr marL="639640" indent="-188876">
              <a:buFont typeface="Wingdings" panose="05000000000000000000" pitchFamily="2" charset="2"/>
              <a:buChar char=""/>
              <a:tabLst/>
              <a:defRPr sz="1568" b="0"/>
            </a:lvl3pPr>
            <a:lvl4pPr marL="828516" indent="-176180">
              <a:buFont typeface="Wingdings" panose="05000000000000000000" pitchFamily="2" charset="2"/>
              <a:buChar char=""/>
              <a:defRPr sz="1372" b="0"/>
            </a:lvl4pPr>
            <a:lvl5pPr marL="1023741" indent="-169830">
              <a:buFont typeface="Wingdings" panose="05000000000000000000" pitchFamily="2" charset="2"/>
              <a:buChar char=""/>
              <a:tabLst/>
              <a:defRPr sz="1372"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9032681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113953298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7008243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179736"/>
            <a:ext cx="5508419" cy="485848"/>
          </a:xfrm>
        </p:spPr>
        <p:txBody>
          <a:bodyPr tIns="64008"/>
          <a:lstStyle>
            <a:lvl1pPr>
              <a:defRPr sz="2745" spc="0">
                <a:solidFill>
                  <a:schemeClr val="tx2"/>
                </a:solidFill>
                <a:latin typeface="+mj-lt"/>
                <a:cs typeface="Segoe UI" panose="020B0502040204020203" pitchFamily="34" charset="0"/>
              </a:defRPr>
            </a:lvl1pPr>
          </a:lstStyle>
          <a:p>
            <a:r>
              <a:rPr lang="en-US"/>
              <a:t>Click to edit Master title style</a:t>
            </a:r>
          </a:p>
        </p:txBody>
      </p:sp>
    </p:spTree>
    <p:custDataLst>
      <p:tags r:id="rId1"/>
    </p:custDataLst>
    <p:extLst>
      <p:ext uri="{BB962C8B-B14F-4D97-AF65-F5344CB8AC3E}">
        <p14:creationId xmlns:p14="http://schemas.microsoft.com/office/powerpoint/2010/main" val="101054566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1" y="2025651"/>
            <a:ext cx="4161981" cy="1107996"/>
          </a:xfrm>
        </p:spPr>
        <p:txBody>
          <a:bodyPr wrap="square" rIns="0" anchor="b">
            <a:spAutoFit/>
          </a:bodyPr>
          <a:lstStyle>
            <a:lvl1pPr>
              <a:lnSpc>
                <a:spcPct val="100000"/>
              </a:lnSpc>
              <a:defRPr sz="3529" b="0" spc="-49" baseline="0">
                <a:solidFill>
                  <a:schemeClr val="tx2"/>
                </a:soli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2"/>
            <a:ext cx="4162425" cy="307777"/>
          </a:xfrm>
        </p:spPr>
        <p:txBody>
          <a:bodyPr/>
          <a:lstStyle>
            <a:lvl1pPr marL="0" indent="0">
              <a:buNone/>
              <a:defRPr sz="1961">
                <a:latin typeface="+mn-lt"/>
              </a:defRPr>
            </a:lvl1pPr>
            <a:lvl2pPr marL="228556" indent="0">
              <a:buNone/>
              <a:defRPr/>
            </a:lvl2pPr>
            <a:lvl3pPr marL="457112" indent="0">
              <a:buNone/>
              <a:defRPr/>
            </a:lvl3pPr>
            <a:lvl4pPr marL="661861" indent="0">
              <a:buNone/>
              <a:defRPr/>
            </a:lvl4pPr>
            <a:lvl5pPr marL="855499"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1" y="0"/>
            <a:ext cx="6858000" cy="6858000"/>
          </a:xfrm>
          <a:blipFill>
            <a:blip r:embed="rId3"/>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37443675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6" y="2875002"/>
            <a:ext cx="4161981" cy="1107996"/>
          </a:xfrm>
        </p:spPr>
        <p:txBody>
          <a:bodyPr wrap="square" rIns="0" anchor="ctr" anchorCtr="0">
            <a:spAutoFit/>
          </a:bodyPr>
          <a:lstStyle>
            <a:lvl1pPr>
              <a:lnSpc>
                <a:spcPct val="100000"/>
              </a:lnSpc>
              <a:defRPr sz="3529" b="0" spc="-49" baseline="0">
                <a:solidFill>
                  <a:schemeClr val="tx2"/>
                </a:soli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1" y="0"/>
            <a:ext cx="6858000" cy="6858000"/>
          </a:xfrm>
          <a:blipFill>
            <a:blip r:embed="rId3"/>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389164773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745" b="0" spc="0" baseline="0">
                <a:solidFill>
                  <a:schemeClr val="tx2"/>
                </a:soli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1" y="0"/>
            <a:ext cx="6858000" cy="6858000"/>
          </a:xfrm>
          <a:blipFill>
            <a:blip r:embed="rId3"/>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custDataLst>
      <p:tags r:id="rId1"/>
    </p:custDataLst>
    <p:extLst>
      <p:ext uri="{BB962C8B-B14F-4D97-AF65-F5344CB8AC3E}">
        <p14:creationId xmlns:p14="http://schemas.microsoft.com/office/powerpoint/2010/main" val="377480366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1961" spc="0" baseline="0">
                <a:gradFill>
                  <a:gsLst>
                    <a:gs pos="0">
                      <a:schemeClr val="tx1"/>
                    </a:gs>
                    <a:gs pos="100000">
                      <a:schemeClr val="tx1"/>
                    </a:gs>
                  </a:gsLst>
                  <a:lin ang="5400000" scaled="0"/>
                </a:gradFill>
                <a:latin typeface="+mn-lt"/>
              </a:defRPr>
            </a:lvl1pPr>
          </a:lstStyle>
          <a:p>
            <a:pPr lvl="0"/>
            <a:r>
              <a:rPr lang="en-US"/>
              <a:t>Speaker name</a:t>
            </a:r>
          </a:p>
        </p:txBody>
      </p:sp>
    </p:spTree>
    <p:custDataLst>
      <p:tags r:id="rId1"/>
    </p:custDataLst>
    <p:extLst>
      <p:ext uri="{BB962C8B-B14F-4D97-AF65-F5344CB8AC3E}">
        <p14:creationId xmlns:p14="http://schemas.microsoft.com/office/powerpoint/2010/main" val="23461100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1961" spc="0" baseline="0">
                <a:gradFill>
                  <a:gsLst>
                    <a:gs pos="0">
                      <a:schemeClr val="tx1"/>
                    </a:gs>
                    <a:gs pos="100000">
                      <a:schemeClr val="tx1"/>
                    </a:gs>
                  </a:gsLst>
                  <a:lin ang="5400000" scaled="0"/>
                </a:gradFill>
                <a:latin typeface="+mn-lt"/>
              </a:defRPr>
            </a:lvl1pPr>
          </a:lstStyle>
          <a:p>
            <a:pPr lvl="0"/>
            <a:r>
              <a:rPr lang="en-US"/>
              <a:t>Speaker name</a:t>
            </a:r>
          </a:p>
        </p:txBody>
      </p:sp>
    </p:spTree>
    <p:custDataLst>
      <p:tags r:id="rId1"/>
    </p:custDataLst>
    <p:extLst>
      <p:ext uri="{BB962C8B-B14F-4D97-AF65-F5344CB8AC3E}">
        <p14:creationId xmlns:p14="http://schemas.microsoft.com/office/powerpoint/2010/main" val="530704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6111008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Video</a:t>
            </a:r>
          </a:p>
        </p:txBody>
      </p:sp>
    </p:spTree>
    <p:custDataLst>
      <p:tags r:id="rId1"/>
    </p:custDataLst>
    <p:extLst>
      <p:ext uri="{BB962C8B-B14F-4D97-AF65-F5344CB8AC3E}">
        <p14:creationId xmlns:p14="http://schemas.microsoft.com/office/powerpoint/2010/main" val="39870177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Video</a:t>
            </a:r>
          </a:p>
        </p:txBody>
      </p:sp>
    </p:spTree>
    <p:custDataLst>
      <p:tags r:id="rId1"/>
    </p:custDataLst>
    <p:extLst>
      <p:ext uri="{BB962C8B-B14F-4D97-AF65-F5344CB8AC3E}">
        <p14:creationId xmlns:p14="http://schemas.microsoft.com/office/powerpoint/2010/main" val="25446611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Dark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accent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37010529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2877895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Section Title: Light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11063861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Section Title: Light 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666291E-6B74-4E99-A780-376C2257BA8B}"/>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563" rtl="0" eaLnBrk="1" latinLnBrk="0" hangingPunct="1">
              <a:lnSpc>
                <a:spcPct val="90000"/>
              </a:lnSpc>
              <a:spcBef>
                <a:spcPct val="0"/>
              </a:spcBef>
              <a:buNone/>
              <a:defRPr lang="en-US" sz="3529" b="0" kern="1200" cap="none" spc="-50" baseline="0" dirty="0">
                <a:ln w="3175">
                  <a:noFill/>
                </a:ln>
                <a:solidFill>
                  <a:schemeClr val="tx2"/>
                </a:solidFill>
                <a:effectLst/>
                <a:latin typeface="+mj-lt"/>
                <a:ea typeface="+mn-ea"/>
                <a:cs typeface="Segoe UI" pitchFamily="34" charset="0"/>
              </a:defRPr>
            </a:lvl1pPr>
          </a:lstStyle>
          <a:p>
            <a:r>
              <a:rPr lang="en-US"/>
              <a:t>Section title</a:t>
            </a:r>
          </a:p>
        </p:txBody>
      </p:sp>
    </p:spTree>
    <p:custDataLst>
      <p:tags r:id="rId1"/>
    </p:custDataLst>
    <p:extLst>
      <p:ext uri="{BB962C8B-B14F-4D97-AF65-F5344CB8AC3E}">
        <p14:creationId xmlns:p14="http://schemas.microsoft.com/office/powerpoint/2010/main" val="2365581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0529169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6963164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2"/>
                </a:solidFill>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9"/>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486"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95"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40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795"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32376897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hank you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91154-14BE-460A-9BE6-DDFB35DDDD37}"/>
              </a:ext>
            </a:extLst>
          </p:cNvPr>
          <p:cNvPicPr>
            <a:picLocks noChangeAspect="1"/>
          </p:cNvPicPr>
          <p:nvPr/>
        </p:nvPicPr>
        <p:blipFill rotWithShape="1">
          <a:blip r:embed="rId3"/>
          <a:srcRect l="8606" t="385" b="385"/>
          <a:stretch/>
        </p:blipFill>
        <p:spPr>
          <a:xfrm flipH="1">
            <a:off x="-1" y="0"/>
            <a:ext cx="12199780" cy="6857999"/>
          </a:xfrm>
          <a:prstGeom prst="rect">
            <a:avLst/>
          </a:prstGeom>
          <a:noFill/>
        </p:spPr>
      </p:pic>
      <p:sp>
        <p:nvSpPr>
          <p:cNvPr id="4" name="Rectangle 3">
            <a:extLst>
              <a:ext uri="{FF2B5EF4-FFF2-40B4-BE49-F238E27FC236}">
                <a16:creationId xmlns:a16="http://schemas.microsoft.com/office/drawing/2014/main" id="{1EF5C77D-5042-4EDE-A433-2778904B3494}"/>
              </a:ext>
            </a:extLst>
          </p:cNvPr>
          <p:cNvSpPr/>
          <p:nvPr/>
        </p:nvSpPr>
        <p:spPr bwMode="auto">
          <a:xfrm>
            <a:off x="-2" y="0"/>
            <a:ext cx="11664419" cy="6857999"/>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solidFill>
                  <a:schemeClr val="bg1">
                    <a:lumMod val="85000"/>
                  </a:schemeClr>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650F9EC5-2A92-41F9-A121-0864C60483BB}"/>
              </a:ext>
            </a:extLst>
          </p:cNvPr>
          <p:cNvPicPr>
            <a:picLocks noChangeAspect="1"/>
          </p:cNvPicPr>
          <p:nvPr/>
        </p:nvPicPr>
        <p:blipFill>
          <a:blip r:embed="rId4"/>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19769472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18223"/>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69332"/>
          </a:xfrm>
          <a:noFill/>
        </p:spPr>
        <p:txBody>
          <a:bodyPr wrap="square" lIns="0" tIns="0" rIns="0" bIns="0">
            <a:spAutoFit/>
          </a:bodyPr>
          <a:lstStyle>
            <a:lvl1pPr marL="0" indent="0">
              <a:spcBef>
                <a:spcPts val="0"/>
              </a:spcBef>
              <a:buNone/>
              <a:defRPr sz="24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750531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1_Thank you slide">
    <p:bg>
      <p:bgRef idx="1001">
        <a:schemeClr val="bg2"/>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655746-0C3B-471F-A078-7ABA6DFB596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a:extLst>
              <a:ext uri="{FF2B5EF4-FFF2-40B4-BE49-F238E27FC236}">
                <a16:creationId xmlns:a16="http://schemas.microsoft.com/office/drawing/2014/main" id="{9C53D068-1EFE-4D02-84E8-90FD7FBD3FAB}"/>
              </a:ext>
            </a:extLst>
          </p:cNvPr>
          <p:cNvSpPr/>
          <p:nvPr/>
        </p:nvSpPr>
        <p:spPr bwMode="auto">
          <a:xfrm>
            <a:off x="1" y="0"/>
            <a:ext cx="9009380" cy="6857999"/>
          </a:xfrm>
          <a:prstGeom prst="rect">
            <a:avLst/>
          </a:prstGeom>
          <a:gradFill flip="none" rotWithShape="1">
            <a:gsLst>
              <a:gs pos="0">
                <a:schemeClr val="bg1">
                  <a:alpha val="0"/>
                </a:schemeClr>
              </a:gs>
              <a:gs pos="100000">
                <a:schemeClr val="bg1">
                  <a:alpha val="92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p>
            <a:pPr algn="l" defTabSz="914102" fontAlgn="base">
              <a:spcBef>
                <a:spcPct val="0"/>
              </a:spcBef>
              <a:spcAft>
                <a:spcPct val="0"/>
              </a:spcAft>
            </a:pPr>
            <a:endParaRPr lang="en-US" sz="1961"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Picture 8">
            <a:extLst>
              <a:ext uri="{FF2B5EF4-FFF2-40B4-BE49-F238E27FC236}">
                <a16:creationId xmlns:a16="http://schemas.microsoft.com/office/drawing/2014/main" id="{C2D1B6C6-8D40-495F-A7D4-74B5B4E512E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33028627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solidFill>
                  <a:schemeClr val="bg1">
                    <a:lumMod val="65000"/>
                  </a:schemeClr>
                </a:solidFill>
                <a:cs typeface="Segoe UI" pitchFamily="34" charset="0"/>
              </a:rPr>
              <a:t>© Copyright Microsoft Corporation. All rights reserved. </a:t>
            </a:r>
          </a:p>
        </p:txBody>
      </p:sp>
      <p:pic>
        <p:nvPicPr>
          <p:cNvPr id="3" name="Picture 2">
            <a:extLst>
              <a:ext uri="{FF2B5EF4-FFF2-40B4-BE49-F238E27FC236}">
                <a16:creationId xmlns:a16="http://schemas.microsoft.com/office/drawing/2014/main" id="{C042D301-16C4-4565-8EF4-58070018D32A}"/>
              </a:ext>
            </a:extLst>
          </p:cNvPr>
          <p:cNvPicPr>
            <a:picLocks noChangeAspect="1"/>
          </p:cNvPicPr>
          <p:nvPr/>
        </p:nvPicPr>
        <p:blipFill>
          <a:blip r:embed="rId3"/>
          <a:stretch>
            <a:fillRect/>
          </a:stretch>
        </p:blipFill>
        <p:spPr>
          <a:xfrm>
            <a:off x="542911" y="558896"/>
            <a:ext cx="4183775" cy="340030"/>
          </a:xfrm>
          <a:prstGeom prst="rect">
            <a:avLst/>
          </a:prstGeom>
        </p:spPr>
      </p:pic>
    </p:spTree>
    <p:custDataLst>
      <p:tags r:id="rId1"/>
    </p:custDataLst>
    <p:extLst>
      <p:ext uri="{BB962C8B-B14F-4D97-AF65-F5344CB8AC3E}">
        <p14:creationId xmlns:p14="http://schemas.microsoft.com/office/powerpoint/2010/main" val="38362887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1_Closing logo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CC8BA942-27B6-4AF2-BD7A-E0D59837700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6020" y="557852"/>
            <a:ext cx="2482752" cy="550462"/>
          </a:xfrm>
          <a:prstGeom prst="rect">
            <a:avLst/>
          </a:prstGeom>
        </p:spPr>
      </p:pic>
    </p:spTree>
    <p:custDataLst>
      <p:tags r:id="rId1"/>
    </p:custDataLst>
    <p:extLst>
      <p:ext uri="{BB962C8B-B14F-4D97-AF65-F5344CB8AC3E}">
        <p14:creationId xmlns:p14="http://schemas.microsoft.com/office/powerpoint/2010/main" val="399821597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accent2"/>
                </a:solidFill>
                <a:latin typeface="+mj-lt"/>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j-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269039"/>
            <a:ext cx="12192001" cy="588963"/>
          </a:xfrm>
          <a:prstGeom prst="rect">
            <a:avLst/>
          </a:prstGeom>
          <a:solidFill>
            <a:schemeClr val="accent2"/>
          </a:solidFill>
        </p:spPr>
        <p:txBody>
          <a:bodyPr wrap="square" lIns="155457" tIns="77729" rIns="155457" bIns="45720" anchor="b" anchorCtr="0">
            <a:noAutofit/>
          </a:bodyPr>
          <a:lstStyle>
            <a:lvl1pPr algn="r">
              <a:buFont typeface="Arial" pitchFamily="34" charset="0"/>
              <a:buNone/>
              <a:defRPr sz="3700" spc="-51" baseline="0">
                <a:solidFill>
                  <a:schemeClr val="bg2"/>
                </a:solidFill>
                <a:effectLst/>
                <a:latin typeface="+mj-lt"/>
                <a:ea typeface="Segoe UI" pitchFamily="34" charset="0"/>
                <a:cs typeface="Segoe UI" pitchFamily="34" charset="0"/>
              </a:defRPr>
            </a:lvl1pPr>
          </a:lstStyle>
          <a:p>
            <a:pPr lvl="0"/>
            <a:r>
              <a:rPr lang="en-US"/>
              <a:t>Next:</a:t>
            </a:r>
          </a:p>
        </p:txBody>
      </p:sp>
    </p:spTree>
    <p:custDataLst>
      <p:tags r:id="rId1"/>
    </p:custDataLst>
    <p:extLst>
      <p:ext uri="{BB962C8B-B14F-4D97-AF65-F5344CB8AC3E}">
        <p14:creationId xmlns:p14="http://schemas.microsoft.com/office/powerpoint/2010/main" val="10575242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Icon libr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63546" y="425183"/>
            <a:ext cx="5288906" cy="120674"/>
          </a:xfrm>
        </p:spPr>
        <p:txBody>
          <a:bodyPr wrap="square" lIns="0" tIns="0" rIns="0" bIns="0" anchor="ctr">
            <a:spAutoFit/>
          </a:bodyPr>
          <a:lstStyle>
            <a:lvl1pPr>
              <a:defRPr sz="784" spc="0">
                <a:gradFill>
                  <a:gsLst>
                    <a:gs pos="0">
                      <a:schemeClr val="tx1">
                        <a:lumMod val="60000"/>
                        <a:lumOff val="40000"/>
                      </a:schemeClr>
                    </a:gs>
                    <a:gs pos="100000">
                      <a:schemeClr val="tx1">
                        <a:lumMod val="60000"/>
                        <a:lumOff val="40000"/>
                      </a:schemeClr>
                    </a:gs>
                  </a:gsLst>
                  <a:lin ang="5400000" scaled="0"/>
                </a:gradFill>
                <a:latin typeface="Segoe UI Semibold" panose="020B0702040204020203" pitchFamily="34" charset="0"/>
                <a:cs typeface="Segoe UI Semibold" panose="020B0702040204020203" pitchFamily="34" charset="0"/>
              </a:defRPr>
            </a:lvl1pPr>
          </a:lstStyle>
          <a:p>
            <a:r>
              <a:rPr lang="en-US"/>
              <a:t>Section title</a:t>
            </a:r>
          </a:p>
        </p:txBody>
      </p:sp>
      <p:sp>
        <p:nvSpPr>
          <p:cNvPr id="3" name="TextBox 2"/>
          <p:cNvSpPr txBox="1"/>
          <p:nvPr/>
        </p:nvSpPr>
        <p:spPr>
          <a:xfrm>
            <a:off x="445198" y="431210"/>
            <a:ext cx="2065142" cy="108619"/>
          </a:xfrm>
          <a:prstGeom prst="rect">
            <a:avLst/>
          </a:prstGeom>
        </p:spPr>
        <p:txBody>
          <a:bodyPr vert="horz" wrap="square" lIns="0" tIns="0" rIns="0" bIns="0" rtlCol="0" anchor="ctr">
            <a:spAutoFit/>
          </a:bodyPr>
          <a:lstStyle>
            <a:lvl1pPr algn="l" defTabSz="932742" eaLnBrk="1" latinLnBrk="0" hangingPunct="1">
              <a:lnSpc>
                <a:spcPct val="90000"/>
              </a:lnSpc>
              <a:spcBef>
                <a:spcPct val="0"/>
              </a:spcBef>
              <a:buNone/>
              <a:defRPr lang="en-US" sz="1000" b="0" cap="none" spc="0" baseline="0" dirty="0" smtClean="0">
                <a:ln w="3175">
                  <a:noFill/>
                </a:ln>
                <a:gradFill>
                  <a:gsLst>
                    <a:gs pos="0">
                      <a:schemeClr val="tx1">
                        <a:lumMod val="60000"/>
                        <a:lumOff val="40000"/>
                      </a:schemeClr>
                    </a:gs>
                    <a:gs pos="100000">
                      <a:schemeClr val="tx1">
                        <a:lumMod val="60000"/>
                        <a:lumOff val="40000"/>
                      </a:schemeClr>
                    </a:gs>
                  </a:gsLst>
                  <a:lin ang="5400000" scaled="0"/>
                </a:gradFill>
                <a:effectLst/>
                <a:cs typeface="Segoe UI" pitchFamily="34" charset="0"/>
              </a:defRPr>
            </a:lvl1pPr>
          </a:lstStyle>
          <a:p>
            <a:pPr lvl="0"/>
            <a:r>
              <a:rPr lang="en-US" sz="784">
                <a:latin typeface="Segoe UI Semibold" panose="020B0702040204020203" pitchFamily="34" charset="0"/>
                <a:cs typeface="Segoe UI Semibold" panose="020B0702040204020203" pitchFamily="34" charset="0"/>
              </a:rPr>
              <a:t>Monoline icons   </a:t>
            </a:r>
            <a:r>
              <a:rPr lang="en-US" sz="784"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mn-lt"/>
                <a:ea typeface="+mn-ea"/>
                <a:cs typeface="Segoe UI Semibold" panose="020B0702040204020203" pitchFamily="34" charset="0"/>
              </a:rPr>
              <a:t>/   PowerPoint</a:t>
            </a:r>
            <a:endParaRPr lang="en-US" sz="784">
              <a:latin typeface="+mn-lt"/>
              <a:cs typeface="Segoe UI Semibold" panose="020B0702040204020203" pitchFamily="34" charset="0"/>
            </a:endParaRPr>
          </a:p>
        </p:txBody>
      </p:sp>
      <p:grpSp>
        <p:nvGrpSpPr>
          <p:cNvPr id="4" name="Group 3"/>
          <p:cNvGrpSpPr>
            <a:grpSpLocks noChangeAspect="1"/>
          </p:cNvGrpSpPr>
          <p:nvPr/>
        </p:nvGrpSpPr>
        <p:grpSpPr>
          <a:xfrm>
            <a:off x="11023168" y="412549"/>
            <a:ext cx="719065" cy="153377"/>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29"/>
            </a:p>
          </p:txBody>
        </p:sp>
      </p:grpSp>
    </p:spTree>
    <p:custDataLst>
      <p:tags r:id="rId1"/>
    </p:custDataLst>
    <p:extLst>
      <p:ext uri="{BB962C8B-B14F-4D97-AF65-F5344CB8AC3E}">
        <p14:creationId xmlns:p14="http://schemas.microsoft.com/office/powerpoint/2010/main" val="3476170920"/>
      </p:ext>
    </p:extLst>
  </p:cSld>
  <p:clrMapOvr>
    <a:masterClrMapping/>
  </p:clrMapOvr>
  <p:transition>
    <p:fade/>
  </p:transition>
  <p:extLst>
    <p:ext uri="{DCECCB84-F9BA-43D5-87BE-67443E8EF086}">
      <p15:sldGuideLst xmlns:p15="http://schemas.microsoft.com/office/powerpoint/2012/main"/>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0069C-8DCB-4C42-86E3-57E0651CFF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0695EB-EE53-4C33-B012-1586FBF489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E854D7-17DC-43B7-BB79-068000C1656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16D0EB0-3F0A-491D-85F7-02FCBA2822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5A3239-D1BC-4227-9ADE-487C02DB44B9}"/>
              </a:ext>
            </a:extLst>
          </p:cNvPr>
          <p:cNvSpPr>
            <a:spLocks noGrp="1"/>
          </p:cNvSpPr>
          <p:nvPr>
            <p:ph type="sldNum" sz="quarter" idx="12"/>
          </p:nvPr>
        </p:nvSpPr>
        <p:spPr/>
        <p:txBody>
          <a:bodyPr/>
          <a:lstStyle/>
          <a:p>
            <a:fld id="{C6018CF8-4E0A-4ED3-88DE-7EF7497EA5CF}" type="slidenum">
              <a:rPr lang="en-US" smtClean="0"/>
              <a:t>‹#›</a:t>
            </a:fld>
            <a:endParaRPr lang="en-US"/>
          </a:p>
        </p:txBody>
      </p:sp>
    </p:spTree>
    <p:extLst>
      <p:ext uri="{BB962C8B-B14F-4D97-AF65-F5344CB8AC3E}">
        <p14:creationId xmlns:p14="http://schemas.microsoft.com/office/powerpoint/2010/main" val="53360206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2753A23-792C-40D7-B7DD-2E442FBADF63}"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750C89-F0F5-4BE6-BF1F-EC04C8CC680D}" type="slidenum">
              <a:rPr lang="en-US" smtClean="0"/>
              <a:t>‹#›</a:t>
            </a:fld>
            <a:endParaRPr lang="en-US"/>
          </a:p>
        </p:txBody>
      </p:sp>
    </p:spTree>
    <p:extLst>
      <p:ext uri="{BB962C8B-B14F-4D97-AF65-F5344CB8AC3E}">
        <p14:creationId xmlns:p14="http://schemas.microsoft.com/office/powerpoint/2010/main" val="2642704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169512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247104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29908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ags" Target="../tags/tag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26" Type="http://schemas.openxmlformats.org/officeDocument/2006/relationships/theme" Target="../theme/theme2.xml"/><Relationship Id="rId3" Type="http://schemas.openxmlformats.org/officeDocument/2006/relationships/slideLayout" Target="../slideLayouts/slideLayout7.xml"/><Relationship Id="rId21" Type="http://schemas.openxmlformats.org/officeDocument/2006/relationships/slideLayout" Target="../slideLayouts/slideLayout25.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5" Type="http://schemas.openxmlformats.org/officeDocument/2006/relationships/slideLayout" Target="../slideLayouts/slideLayout29.xml"/><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24" Type="http://schemas.openxmlformats.org/officeDocument/2006/relationships/slideLayout" Target="../slideLayouts/slideLayout28.xml"/><Relationship Id="rId5" Type="http://schemas.openxmlformats.org/officeDocument/2006/relationships/slideLayout" Target="../slideLayouts/slideLayout9.xml"/><Relationship Id="rId15" Type="http://schemas.openxmlformats.org/officeDocument/2006/relationships/slideLayout" Target="../slideLayouts/slideLayout19.xml"/><Relationship Id="rId23" Type="http://schemas.openxmlformats.org/officeDocument/2006/relationships/slideLayout" Target="../slideLayouts/slideLayout27.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 Id="rId22" Type="http://schemas.openxmlformats.org/officeDocument/2006/relationships/slideLayout" Target="../slideLayouts/slideLayout26.xml"/><Relationship Id="rId27" Type="http://schemas.openxmlformats.org/officeDocument/2006/relationships/image" Target="../media/image5.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9" Type="http://schemas.openxmlformats.org/officeDocument/2006/relationships/tags" Target="../tags/tag8.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34" Type="http://schemas.openxmlformats.org/officeDocument/2006/relationships/slideLayout" Target="../slideLayouts/slideLayout63.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33" Type="http://schemas.openxmlformats.org/officeDocument/2006/relationships/slideLayout" Target="../slideLayouts/slideLayout62.xml"/><Relationship Id="rId38" Type="http://schemas.openxmlformats.org/officeDocument/2006/relationships/theme" Target="../theme/theme3.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slideLayout" Target="../slideLayouts/slideLayout58.xml"/><Relationship Id="rId41" Type="http://schemas.openxmlformats.org/officeDocument/2006/relationships/image" Target="../media/image11.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32" Type="http://schemas.openxmlformats.org/officeDocument/2006/relationships/slideLayout" Target="../slideLayouts/slideLayout61.xml"/><Relationship Id="rId37" Type="http://schemas.openxmlformats.org/officeDocument/2006/relationships/slideLayout" Target="../slideLayouts/slideLayout66.xml"/><Relationship Id="rId40" Type="http://schemas.openxmlformats.org/officeDocument/2006/relationships/image" Target="../media/image1.emf"/><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36" Type="http://schemas.openxmlformats.org/officeDocument/2006/relationships/slideLayout" Target="../slideLayouts/slideLayout65.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31" Type="http://schemas.openxmlformats.org/officeDocument/2006/relationships/slideLayout" Target="../slideLayouts/slideLayout60.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slideLayout" Target="../slideLayouts/slideLayout59.xml"/><Relationship Id="rId35" Type="http://schemas.openxmlformats.org/officeDocument/2006/relationships/slideLayout" Target="../slideLayouts/slideLayout6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4"/>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rot="5400000">
            <a:off x="9288989"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1"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custDataLst>
      <p:tags r:id="rId6"/>
    </p:custDataLst>
    <p:extLst>
      <p:ext uri="{BB962C8B-B14F-4D97-AF65-F5344CB8AC3E}">
        <p14:creationId xmlns:p14="http://schemas.microsoft.com/office/powerpoint/2010/main" val="37027490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ransition>
    <p:fade/>
  </p:transition>
  <p:hf sldNum="0" hdr="0" ftr="0" dt="0"/>
  <p:txStyles>
    <p:titleStyle>
      <a:lvl1pPr algn="l" defTabSz="951304" rtl="0" eaLnBrk="1" latinLnBrk="0" hangingPunct="1">
        <a:lnSpc>
          <a:spcPct val="100000"/>
        </a:lnSpc>
        <a:spcBef>
          <a:spcPct val="0"/>
        </a:spcBef>
        <a:buNone/>
        <a:defRPr lang="en-US" sz="3600" b="0" kern="1200" cap="none" spc="-51" baseline="0" dirty="0" smtClean="0">
          <a:ln w="3175">
            <a:noFill/>
          </a:ln>
          <a:solidFill>
            <a:schemeClr val="tx2"/>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1">
          <p15:clr>
            <a:srgbClr val="C35EA4"/>
          </p15:clr>
        </p15:guide>
        <p15:guide id="17" pos="7169">
          <p15:clr>
            <a:srgbClr val="C35EA4"/>
          </p15:clr>
        </p15:guide>
        <p15:guide id="25" orient="horz" pos="362">
          <p15:clr>
            <a:srgbClr val="C35EA4"/>
          </p15:clr>
        </p15:guide>
        <p15:guide id="26" orient="horz" pos="3872">
          <p15:clr>
            <a:srgbClr val="C35EA4"/>
          </p15:clr>
        </p15:guide>
        <p15:guide id="27" orient="horz" pos="180">
          <p15:clr>
            <a:srgbClr val="A4A3A4"/>
          </p15:clr>
        </p15:guide>
        <p15:guide id="28" pos="181">
          <p15:clr>
            <a:srgbClr val="A4A3A4"/>
          </p15:clr>
        </p15:guide>
        <p15:guide id="29" orient="horz" pos="4054">
          <p15:clr>
            <a:srgbClr val="A4A3A4"/>
          </p15:clr>
        </p15:guide>
        <p15:guide id="30" pos="7348">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27"/>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630146882"/>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715" r:id="rId13"/>
    <p:sldLayoutId id="2147483716" r:id="rId14"/>
    <p:sldLayoutId id="2147483717" r:id="rId15"/>
    <p:sldLayoutId id="2147483718" r:id="rId16"/>
    <p:sldLayoutId id="2147483719" r:id="rId17"/>
    <p:sldLayoutId id="2147483720" r:id="rId18"/>
    <p:sldLayoutId id="2147483721" r:id="rId19"/>
    <p:sldLayoutId id="2147483722" r:id="rId20"/>
    <p:sldLayoutId id="2147483723" r:id="rId21"/>
    <p:sldLayoutId id="2147483724" r:id="rId22"/>
    <p:sldLayoutId id="2147483725" r:id="rId23"/>
    <p:sldLayoutId id="2147483726" r:id="rId24"/>
    <p:sldLayoutId id="2147483727" r:id="rId25"/>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4"/>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p:nvPicPr>
        <p:blipFill>
          <a:blip r:embed="rId40" cstate="screen">
            <a:extLst>
              <a:ext uri="{28A0092B-C50C-407E-A947-70E740481C1C}">
                <a14:useLocalDpi xmlns:a14="http://schemas.microsoft.com/office/drawing/2010/main"/>
              </a:ext>
            </a:extLst>
          </a:blip>
          <a:stretch>
            <a:fillRect/>
          </a:stretch>
        </p:blipFill>
        <p:spPr>
          <a:xfrm rot="5400000">
            <a:off x="9288989"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1"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a:extLst>
              <a:ext uri="{FF2B5EF4-FFF2-40B4-BE49-F238E27FC236}">
                <a16:creationId xmlns:a16="http://schemas.microsoft.com/office/drawing/2014/main" id="{7E39865E-69CD-41A6-B5C7-264D70385964}"/>
              </a:ext>
            </a:extLst>
          </p:cNvPr>
          <p:cNvPicPr>
            <a:picLocks noChangeAspect="1"/>
          </p:cNvPicPr>
          <p:nvPr userDrawn="1"/>
        </p:nvPicPr>
        <p:blipFill>
          <a:blip r:embed="rId41"/>
          <a:stretch>
            <a:fillRect/>
          </a:stretch>
        </p:blipFill>
        <p:spPr>
          <a:xfrm rot="5400000">
            <a:off x="9208748" y="2991033"/>
            <a:ext cx="6858623" cy="876557"/>
          </a:xfrm>
          <a:prstGeom prst="rect">
            <a:avLst/>
          </a:prstGeom>
        </p:spPr>
      </p:pic>
    </p:spTree>
    <p:custDataLst>
      <p:tags r:id="rId39"/>
    </p:custDataLst>
    <p:extLst>
      <p:ext uri="{BB962C8B-B14F-4D97-AF65-F5344CB8AC3E}">
        <p14:creationId xmlns:p14="http://schemas.microsoft.com/office/powerpoint/2010/main" val="348813232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 id="2147483696" r:id="rId18"/>
    <p:sldLayoutId id="2147483697" r:id="rId19"/>
    <p:sldLayoutId id="2147483698" r:id="rId20"/>
    <p:sldLayoutId id="2147483699" r:id="rId21"/>
    <p:sldLayoutId id="2147483700" r:id="rId22"/>
    <p:sldLayoutId id="2147483701" r:id="rId23"/>
    <p:sldLayoutId id="2147483702" r:id="rId24"/>
    <p:sldLayoutId id="2147483703" r:id="rId25"/>
    <p:sldLayoutId id="2147483704" r:id="rId26"/>
    <p:sldLayoutId id="2147483705" r:id="rId27"/>
    <p:sldLayoutId id="2147483706" r:id="rId28"/>
    <p:sldLayoutId id="2147483707" r:id="rId29"/>
    <p:sldLayoutId id="2147483708" r:id="rId30"/>
    <p:sldLayoutId id="2147483709" r:id="rId31"/>
    <p:sldLayoutId id="2147483710" r:id="rId32"/>
    <p:sldLayoutId id="2147483711" r:id="rId33"/>
    <p:sldLayoutId id="2147483712" r:id="rId34"/>
    <p:sldLayoutId id="2147483713" r:id="rId35"/>
    <p:sldLayoutId id="2147483714" r:id="rId36"/>
    <p:sldLayoutId id="2147483728" r:id="rId37"/>
  </p:sldLayoutIdLst>
  <p:transition>
    <p:fade/>
  </p:transition>
  <p:txStyles>
    <p:titleStyle>
      <a:lvl1pPr algn="l" defTabSz="932563" rtl="0" eaLnBrk="1" latinLnBrk="0" hangingPunct="1">
        <a:lnSpc>
          <a:spcPct val="100000"/>
        </a:lnSpc>
        <a:spcBef>
          <a:spcPct val="0"/>
        </a:spcBef>
        <a:buNone/>
        <a:defRPr lang="en-US" sz="3529" b="0" kern="1200" cap="none" spc="-50" baseline="0" dirty="0" smtClean="0">
          <a:ln w="3175">
            <a:noFill/>
          </a:ln>
          <a:solidFill>
            <a:schemeClr val="tx2"/>
          </a:solidFill>
          <a:effectLst/>
          <a:latin typeface="+mj-lt"/>
          <a:ea typeface="+mn-ea"/>
          <a:cs typeface="Segoe UI" pitchFamily="34" charset="0"/>
        </a:defRPr>
      </a:lvl1pPr>
    </p:titleStyle>
    <p:bodyStyle>
      <a:lvl1pPr marL="228556"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57112" marR="0" indent="-22855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2pPr>
      <a:lvl3pPr marL="657099" marR="0" indent="-199986"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68" kern="1200" spc="0" baseline="0">
          <a:gradFill>
            <a:gsLst>
              <a:gs pos="1250">
                <a:schemeClr val="tx1"/>
              </a:gs>
              <a:gs pos="100000">
                <a:schemeClr val="tx1"/>
              </a:gs>
            </a:gsLst>
            <a:lin ang="5400000" scaled="0"/>
          </a:gradFill>
          <a:latin typeface="+mn-lt"/>
          <a:ea typeface="+mn-ea"/>
          <a:cs typeface="+mn-cs"/>
        </a:defRPr>
      </a:lvl3pPr>
      <a:lvl4pPr marL="842801" marR="0" indent="-180940"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4pPr>
      <a:lvl5pPr marL="1023741" marR="0" indent="-168243" algn="l" defTabSz="932563"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372" kern="1200" spc="0" baseline="0">
          <a:gradFill>
            <a:gsLst>
              <a:gs pos="1250">
                <a:schemeClr val="tx1"/>
              </a:gs>
              <a:gs pos="100000">
                <a:schemeClr val="tx1"/>
              </a:gs>
            </a:gsLst>
            <a:lin ang="5400000" scaled="0"/>
          </a:gradFill>
          <a:latin typeface="+mn-lt"/>
          <a:ea typeface="+mn-ea"/>
          <a:cs typeface="+mn-cs"/>
        </a:defRPr>
      </a:lvl5pPr>
      <a:lvl6pPr marL="2564547"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1"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2"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2" algn="l" defTabSz="9325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4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xml.rels><?xml version="1.0" encoding="UTF-8" standalone="yes"?>
<Relationships xmlns="http://schemas.openxmlformats.org/package/2006/relationships"><Relationship Id="rId3" Type="http://schemas.openxmlformats.org/officeDocument/2006/relationships/hyperlink" Target="http://ipkitten.blogspot.co.uk/2012_07_01_archive.html" TargetMode="External"/><Relationship Id="rId2" Type="http://schemas.openxmlformats.org/officeDocument/2006/relationships/image" Target="../media/image18.png"/><Relationship Id="rId1" Type="http://schemas.openxmlformats.org/officeDocument/2006/relationships/slideLayout" Target="../slideLayouts/slideLayout47.xml"/><Relationship Id="rId4" Type="http://schemas.openxmlformats.org/officeDocument/2006/relationships/hyperlink" Target="https://creativecommons.org/licenses/by/3.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ipkitten.blogspot.co.uk/2012_07_01_archive.html" TargetMode="External"/><Relationship Id="rId2" Type="http://schemas.openxmlformats.org/officeDocument/2006/relationships/image" Target="../media/image18.png"/><Relationship Id="rId1" Type="http://schemas.openxmlformats.org/officeDocument/2006/relationships/slideLayout" Target="../slideLayouts/slideLayout47.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hyperlink" Target="https://creativecommons.org/licenses/by/3.0/" TargetMode="Externa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tags" Target="../tags/tag45.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tags" Target="../tags/tag46.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tags" Target="../tags/tag47.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tags" Target="../tags/tag48.xml"/></Relationships>
</file>

<file path=ppt/slides/_rels/slide9.xml.rels><?xml version="1.0" encoding="UTF-8" standalone="yes"?>
<Relationships xmlns="http://schemas.openxmlformats.org/package/2006/relationships"><Relationship Id="rId3" Type="http://schemas.openxmlformats.org/officeDocument/2006/relationships/hyperlink" Target="http://www.menti.com/" TargetMode="External"/><Relationship Id="rId2" Type="http://schemas.openxmlformats.org/officeDocument/2006/relationships/notesSlide" Target="../notesSlides/notesSlide2.xml"/><Relationship Id="rId1" Type="http://schemas.openxmlformats.org/officeDocument/2006/relationships/slideLayout" Target="../slideLayouts/slideLayout36.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90947BA-866B-4732-9B13-7BEFE219853B}"/>
              </a:ext>
            </a:extLst>
          </p:cNvPr>
          <p:cNvSpPr>
            <a:spLocks noGrp="1"/>
          </p:cNvSpPr>
          <p:nvPr>
            <p:ph type="title"/>
          </p:nvPr>
        </p:nvSpPr>
        <p:spPr>
          <a:xfrm>
            <a:off x="556206" y="2922396"/>
            <a:ext cx="8429171" cy="1937069"/>
          </a:xfrm>
        </p:spPr>
        <p:txBody>
          <a:bodyPr/>
          <a:lstStyle/>
          <a:p>
            <a:r>
              <a:rPr lang="en-US" dirty="0">
                <a:solidFill>
                  <a:schemeClr val="bg1"/>
                </a:solidFill>
              </a:rPr>
              <a:t>Welcome to </a:t>
            </a:r>
            <a:br>
              <a:rPr lang="en-US" dirty="0">
                <a:solidFill>
                  <a:schemeClr val="bg1"/>
                </a:solidFill>
              </a:rPr>
            </a:br>
            <a:r>
              <a:rPr lang="en-US" dirty="0">
                <a:solidFill>
                  <a:schemeClr val="bg1"/>
                </a:solidFill>
              </a:rPr>
              <a:t>Azure Synapse Technical Boot Camp</a:t>
            </a:r>
            <a:br>
              <a:rPr lang="en-US" dirty="0">
                <a:solidFill>
                  <a:schemeClr val="bg1"/>
                </a:solidFill>
              </a:rPr>
            </a:br>
            <a:br>
              <a:rPr lang="en-US" dirty="0">
                <a:solidFill>
                  <a:schemeClr val="bg1"/>
                </a:solidFill>
              </a:rPr>
            </a:br>
            <a:r>
              <a:rPr lang="en-US" sz="2000" dirty="0">
                <a:solidFill>
                  <a:schemeClr val="bg1"/>
                </a:solidFill>
              </a:rPr>
              <a:t>Day 4</a:t>
            </a:r>
          </a:p>
        </p:txBody>
      </p:sp>
    </p:spTree>
    <p:custDataLst>
      <p:tags r:id="rId1"/>
    </p:custDataLst>
    <p:extLst>
      <p:ext uri="{BB962C8B-B14F-4D97-AF65-F5344CB8AC3E}">
        <p14:creationId xmlns:p14="http://schemas.microsoft.com/office/powerpoint/2010/main" val="4057386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92C9C4-FEE2-4BA5-8A95-3C3D4D8FD0BA}"/>
              </a:ext>
            </a:extLst>
          </p:cNvPr>
          <p:cNvSpPr>
            <a:spLocks noGrp="1"/>
          </p:cNvSpPr>
          <p:nvPr>
            <p:ph type="title"/>
          </p:nvPr>
        </p:nvSpPr>
        <p:spPr/>
        <p:txBody>
          <a:bodyPr/>
          <a:lstStyle/>
          <a:p>
            <a:r>
              <a:rPr lang="en-US" dirty="0">
                <a:solidFill>
                  <a:srgbClr val="32145A"/>
                </a:solidFill>
              </a:rPr>
              <a:t>A few takeaways</a:t>
            </a:r>
          </a:p>
        </p:txBody>
      </p:sp>
      <p:sp>
        <p:nvSpPr>
          <p:cNvPr id="5" name="Content Placeholder 4">
            <a:extLst>
              <a:ext uri="{FF2B5EF4-FFF2-40B4-BE49-F238E27FC236}">
                <a16:creationId xmlns:a16="http://schemas.microsoft.com/office/drawing/2014/main" id="{4FCBA2E4-1950-477C-B2A9-41572226B2C8}"/>
              </a:ext>
            </a:extLst>
          </p:cNvPr>
          <p:cNvSpPr>
            <a:spLocks noGrp="1"/>
          </p:cNvSpPr>
          <p:nvPr>
            <p:ph idx="1"/>
          </p:nvPr>
        </p:nvSpPr>
        <p:spPr>
          <a:xfrm>
            <a:off x="584200" y="1435504"/>
            <a:ext cx="11018520" cy="4880247"/>
          </a:xfrm>
        </p:spPr>
        <p:txBody>
          <a:bodyPr/>
          <a:lstStyle/>
          <a:p>
            <a:pPr>
              <a:lnSpc>
                <a:spcPct val="150000"/>
              </a:lnSpc>
            </a:pPr>
            <a:r>
              <a:rPr lang="en-US" sz="2400" dirty="0">
                <a:latin typeface="+mn-lt"/>
              </a:rPr>
              <a:t>Never trust already existing data or structure</a:t>
            </a:r>
          </a:p>
          <a:p>
            <a:pPr>
              <a:lnSpc>
                <a:spcPct val="150000"/>
              </a:lnSpc>
            </a:pPr>
            <a:r>
              <a:rPr lang="en-US" sz="2400" dirty="0">
                <a:latin typeface="+mn-lt"/>
              </a:rPr>
              <a:t>Make sure you run your data processes “pedal to the metal” </a:t>
            </a:r>
          </a:p>
          <a:p>
            <a:pPr>
              <a:lnSpc>
                <a:spcPct val="150000"/>
              </a:lnSpc>
            </a:pPr>
            <a:r>
              <a:rPr lang="en-US" sz="2400" dirty="0">
                <a:latin typeface="+mn-lt"/>
              </a:rPr>
              <a:t>Always work on small subsets first</a:t>
            </a:r>
          </a:p>
          <a:p>
            <a:pPr>
              <a:lnSpc>
                <a:spcPct val="150000"/>
              </a:lnSpc>
            </a:pPr>
            <a:r>
              <a:rPr lang="en-US" sz="2400" dirty="0">
                <a:latin typeface="+mn-lt"/>
              </a:rPr>
              <a:t>Assume all files are “bad” – “good” is just a nice surprise</a:t>
            </a:r>
          </a:p>
          <a:p>
            <a:pPr>
              <a:lnSpc>
                <a:spcPct val="150000"/>
              </a:lnSpc>
            </a:pPr>
            <a:r>
              <a:rPr lang="en-US" sz="2400" dirty="0">
                <a:latin typeface="+mn-lt"/>
              </a:rPr>
              <a:t>Fail fast, change optics even faster</a:t>
            </a:r>
          </a:p>
          <a:p>
            <a:pPr>
              <a:lnSpc>
                <a:spcPct val="150000"/>
              </a:lnSpc>
            </a:pPr>
            <a:r>
              <a:rPr lang="en-US" sz="2400" dirty="0">
                <a:latin typeface="+mn-lt"/>
              </a:rPr>
              <a:t>Don’t be shy of moving out of the SQL world</a:t>
            </a:r>
          </a:p>
          <a:p>
            <a:pPr>
              <a:lnSpc>
                <a:spcPct val="150000"/>
              </a:lnSpc>
            </a:pPr>
            <a:r>
              <a:rPr lang="en-US" sz="2400" dirty="0">
                <a:latin typeface="+mn-lt"/>
              </a:rPr>
              <a:t>Think outside of the box</a:t>
            </a:r>
          </a:p>
          <a:p>
            <a:pPr>
              <a:lnSpc>
                <a:spcPct val="150000"/>
              </a:lnSpc>
            </a:pPr>
            <a:r>
              <a:rPr lang="en-US" sz="2400" dirty="0">
                <a:latin typeface="+mn-lt"/>
              </a:rPr>
              <a:t>Explore first, then understand, then “solve”</a:t>
            </a:r>
          </a:p>
        </p:txBody>
      </p:sp>
    </p:spTree>
    <p:extLst>
      <p:ext uri="{BB962C8B-B14F-4D97-AF65-F5344CB8AC3E}">
        <p14:creationId xmlns:p14="http://schemas.microsoft.com/office/powerpoint/2010/main" val="12064512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232F-8839-4EB1-A338-EEDB94727151}"/>
              </a:ext>
            </a:extLst>
          </p:cNvPr>
          <p:cNvSpPr>
            <a:spLocks noGrp="1"/>
          </p:cNvSpPr>
          <p:nvPr>
            <p:ph type="title"/>
          </p:nvPr>
        </p:nvSpPr>
        <p:spPr/>
        <p:txBody>
          <a:bodyPr/>
          <a:lstStyle/>
          <a:p>
            <a:r>
              <a:rPr lang="en-US" dirty="0">
                <a:solidFill>
                  <a:srgbClr val="32145A"/>
                </a:solidFill>
              </a:rPr>
              <a:t>A few (more general) takeaways</a:t>
            </a:r>
          </a:p>
        </p:txBody>
      </p:sp>
      <p:sp>
        <p:nvSpPr>
          <p:cNvPr id="3" name="Content Placeholder 2">
            <a:extLst>
              <a:ext uri="{FF2B5EF4-FFF2-40B4-BE49-F238E27FC236}">
                <a16:creationId xmlns:a16="http://schemas.microsoft.com/office/drawing/2014/main" id="{40B7E2CA-7A61-4AE1-9ADD-7AB2E3EBE50E}"/>
              </a:ext>
            </a:extLst>
          </p:cNvPr>
          <p:cNvSpPr>
            <a:spLocks noGrp="1"/>
          </p:cNvSpPr>
          <p:nvPr>
            <p:ph idx="1"/>
          </p:nvPr>
        </p:nvSpPr>
        <p:spPr>
          <a:xfrm>
            <a:off x="584200" y="1435504"/>
            <a:ext cx="11018520" cy="2142125"/>
          </a:xfrm>
        </p:spPr>
        <p:txBody>
          <a:bodyPr/>
          <a:lstStyle/>
          <a:p>
            <a:r>
              <a:rPr lang="en-US" sz="2400" dirty="0">
                <a:latin typeface="+mn-lt"/>
              </a:rPr>
              <a:t>The days of “I know only SQL” and “I’m a pure DE/DS, I hate SQL” are gone</a:t>
            </a:r>
          </a:p>
          <a:p>
            <a:endParaRPr lang="en-US" sz="2400" dirty="0">
              <a:latin typeface="+mn-lt"/>
            </a:endParaRPr>
          </a:p>
          <a:p>
            <a:r>
              <a:rPr lang="en-US" sz="2400" dirty="0">
                <a:latin typeface="+mn-lt"/>
              </a:rPr>
              <a:t>A PoC is all about the end result – there is no price for “elegance”</a:t>
            </a:r>
          </a:p>
          <a:p>
            <a:endParaRPr lang="en-US" sz="2400" dirty="0">
              <a:latin typeface="+mn-lt"/>
            </a:endParaRPr>
          </a:p>
          <a:p>
            <a:r>
              <a:rPr lang="en-US" sz="2400" dirty="0">
                <a:latin typeface="+mn-lt"/>
              </a:rPr>
              <a:t>A 360-degree view on Synapse is critical to success</a:t>
            </a:r>
          </a:p>
        </p:txBody>
      </p:sp>
    </p:spTree>
    <p:extLst>
      <p:ext uri="{BB962C8B-B14F-4D97-AF65-F5344CB8AC3E}">
        <p14:creationId xmlns:p14="http://schemas.microsoft.com/office/powerpoint/2010/main" val="4201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899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7A9985-64CD-4226-964D-0DDC962D62FE}"/>
              </a:ext>
            </a:extLst>
          </p:cNvPr>
          <p:cNvSpPr txBox="1"/>
          <p:nvPr/>
        </p:nvSpPr>
        <p:spPr>
          <a:xfrm>
            <a:off x="403058" y="69088"/>
            <a:ext cx="4135606" cy="778574"/>
          </a:xfrm>
          <a:prstGeom prst="rect">
            <a:avLst/>
          </a:prstGeom>
          <a:noFill/>
        </p:spPr>
        <p:txBody>
          <a:bodyPr wrap="square" lIns="179285"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3530" b="0" i="0" u="none" strike="noStrike" kern="1200" cap="none" spc="0" normalizeH="0" baseline="0" noProof="0" dirty="0">
                <a:ln>
                  <a:noFill/>
                </a:ln>
                <a:solidFill>
                  <a:srgbClr val="32145A"/>
                </a:solidFill>
                <a:effectLst/>
                <a:uLnTx/>
                <a:uFillTx/>
                <a:latin typeface="+mj-lt"/>
                <a:ea typeface="+mn-ea"/>
                <a:cs typeface="+mn-cs"/>
              </a:rPr>
              <a:t>A look into Day 4</a:t>
            </a:r>
          </a:p>
        </p:txBody>
      </p:sp>
      <p:graphicFrame>
        <p:nvGraphicFramePr>
          <p:cNvPr id="5" name="Table 11">
            <a:extLst>
              <a:ext uri="{FF2B5EF4-FFF2-40B4-BE49-F238E27FC236}">
                <a16:creationId xmlns:a16="http://schemas.microsoft.com/office/drawing/2014/main" id="{63B56D33-F3BE-4FB3-A4F4-97D478A46F66}"/>
              </a:ext>
            </a:extLst>
          </p:cNvPr>
          <p:cNvGraphicFramePr>
            <a:graphicFrameLocks noGrp="1"/>
          </p:cNvGraphicFramePr>
          <p:nvPr>
            <p:extLst>
              <p:ext uri="{D42A27DB-BD31-4B8C-83A1-F6EECF244321}">
                <p14:modId xmlns:p14="http://schemas.microsoft.com/office/powerpoint/2010/main" val="1282320441"/>
              </p:ext>
            </p:extLst>
          </p:nvPr>
        </p:nvGraphicFramePr>
        <p:xfrm>
          <a:off x="1355355" y="942913"/>
          <a:ext cx="4740644" cy="4756565"/>
        </p:xfrm>
        <a:graphic>
          <a:graphicData uri="http://schemas.openxmlformats.org/drawingml/2006/table">
            <a:tbl>
              <a:tblPr firstRow="1" bandRow="1"/>
              <a:tblGrid>
                <a:gridCol w="214164">
                  <a:extLst>
                    <a:ext uri="{9D8B030D-6E8A-4147-A177-3AD203B41FA5}">
                      <a16:colId xmlns:a16="http://schemas.microsoft.com/office/drawing/2014/main" val="2909524990"/>
                    </a:ext>
                  </a:extLst>
                </a:gridCol>
                <a:gridCol w="887931">
                  <a:extLst>
                    <a:ext uri="{9D8B030D-6E8A-4147-A177-3AD203B41FA5}">
                      <a16:colId xmlns:a16="http://schemas.microsoft.com/office/drawing/2014/main" val="2309314199"/>
                    </a:ext>
                  </a:extLst>
                </a:gridCol>
                <a:gridCol w="2597150">
                  <a:extLst>
                    <a:ext uri="{9D8B030D-6E8A-4147-A177-3AD203B41FA5}">
                      <a16:colId xmlns:a16="http://schemas.microsoft.com/office/drawing/2014/main" val="4046901895"/>
                    </a:ext>
                  </a:extLst>
                </a:gridCol>
                <a:gridCol w="1041399">
                  <a:extLst>
                    <a:ext uri="{9D8B030D-6E8A-4147-A177-3AD203B41FA5}">
                      <a16:colId xmlns:a16="http://schemas.microsoft.com/office/drawing/2014/main" val="1714462997"/>
                    </a:ext>
                  </a:extLst>
                </a:gridCol>
              </a:tblGrid>
              <a:tr h="432415">
                <a:tc rowSpan="2">
                  <a:txBody>
                    <a:bodyPr/>
                    <a:lstStyle/>
                    <a:p>
                      <a:pPr marL="0" marR="0" algn="ctr">
                        <a:lnSpc>
                          <a:spcPct val="107000"/>
                        </a:lnSpc>
                        <a:spcBef>
                          <a:spcPts val="0"/>
                        </a:spcBef>
                        <a:spcAft>
                          <a:spcPts val="0"/>
                        </a:spcAft>
                      </a:pPr>
                      <a:r>
                        <a:rPr lang="en-US" sz="10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rPr>
                        <a:t>Kick-off</a:t>
                      </a:r>
                    </a:p>
                  </a:txBody>
                  <a:tcPr marL="68580" marR="68580" marT="0" marB="0" vert="vert270" anchor="ctr">
                    <a:lnL w="12700" cmpd="sng">
                      <a:noFill/>
                      <a:prstDash val="solid"/>
                    </a:lnL>
                    <a:lnR w="3175" cap="flat" cmpd="sng" algn="ctr">
                      <a:solidFill>
                        <a:schemeClr val="bg1">
                          <a:lumMod val="85000"/>
                        </a:schemeClr>
                      </a:solidFill>
                      <a:prstDash val="solid"/>
                      <a:round/>
                      <a:headEnd type="none" w="med" len="med"/>
                      <a:tailEnd type="none" w="med" len="med"/>
                    </a:lnR>
                    <a:lnT w="12700" cmpd="sng">
                      <a:noFill/>
                      <a:prstDash val="soli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marL="0" marR="0" algn="ctr">
                        <a:lnSpc>
                          <a:spcPct val="107000"/>
                        </a:lnSpc>
                        <a:spcBef>
                          <a:spcPts val="0"/>
                        </a:spcBef>
                        <a:spcAft>
                          <a:spcPts val="0"/>
                        </a:spcAft>
                      </a:pPr>
                      <a:r>
                        <a:rPr lang="en-US" sz="1000" dirty="0">
                          <a:solidFill>
                            <a:schemeClr val="tx1"/>
                          </a:solidFill>
                          <a:effectLst/>
                          <a:latin typeface="Segoe UI" panose="020B0502040204020203" pitchFamily="34" charset="0"/>
                          <a:ea typeface="Calibri" panose="020F0502020204030204" pitchFamily="34" charset="0"/>
                          <a:cs typeface="Segoe UI" panose="020B0502040204020203" pitchFamily="34" charset="0"/>
                        </a:rPr>
                        <a:t>8:00-8:05</a:t>
                      </a:r>
                      <a:endParaRPr lang="en-US" sz="1100" dirty="0">
                        <a:solidFill>
                          <a:schemeClr val="tx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mpd="sng">
                      <a:noFill/>
                      <a:prstDash val="soli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F100"/>
                    </a:solidFill>
                  </a:tcPr>
                </a:tc>
                <a:tc>
                  <a:txBody>
                    <a:bodyPr/>
                    <a:lstStyle/>
                    <a:p>
                      <a:pPr marL="0" marR="0" algn="ctr" fontAlgn="ctr">
                        <a:lnSpc>
                          <a:spcPct val="107000"/>
                        </a:lnSpc>
                        <a:spcBef>
                          <a:spcPts val="0"/>
                        </a:spcBef>
                        <a:spcAft>
                          <a:spcPts val="0"/>
                        </a:spcAft>
                      </a:pPr>
                      <a:r>
                        <a:rPr lang="en-US" sz="1000" u="none" strike="noStrike" dirty="0">
                          <a:solidFill>
                            <a:schemeClr val="tx1"/>
                          </a:solidFill>
                          <a:effectLst/>
                          <a:latin typeface="+mn-lt"/>
                        </a:rPr>
                        <a:t>Welcome</a:t>
                      </a:r>
                      <a:endParaRPr lang="en-US" sz="1000" b="0" i="0" u="none" strike="noStrike" dirty="0">
                        <a:solidFill>
                          <a:schemeClr val="tx1"/>
                        </a:solidFill>
                        <a:effectLst/>
                        <a:latin typeface="+mn-lt"/>
                      </a:endParaRPr>
                    </a:p>
                  </a:txBody>
                  <a:tcPr marL="39648" marR="39648" marT="4405" marB="0" anchor="ctr">
                    <a:lnL w="3175" cap="flat" cmpd="sng" algn="ctr">
                      <a:solidFill>
                        <a:schemeClr val="bg1">
                          <a:lumMod val="85000"/>
                        </a:schemeClr>
                      </a:solidFill>
                      <a:prstDash val="solid"/>
                      <a:round/>
                      <a:headEnd type="none" w="med" len="med"/>
                      <a:tailEnd type="none" w="med" len="med"/>
                    </a:lnL>
                    <a:lnR w="3175" cap="flat" cmpd="sng" algn="ctr">
                      <a:noFill/>
                      <a:prstDash val="solid"/>
                      <a:round/>
                      <a:headEnd type="none" w="med" len="med"/>
                      <a:tailEnd type="none" w="med" len="med"/>
                    </a:lnR>
                    <a:lnT w="12700" cmpd="sng">
                      <a:noFill/>
                      <a:prstDash val="soli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FFF100"/>
                    </a:solidFill>
                  </a:tcPr>
                </a:tc>
                <a:tc rowSpan="2">
                  <a:txBody>
                    <a:bodyPr/>
                    <a:lstStyle/>
                    <a:p>
                      <a:pPr marL="0" marR="0" lvl="0" indent="0" algn="l" defTabSz="932563" rtl="0" eaLnBrk="1" fontAlgn="ctr" latinLnBrk="0" hangingPunct="1">
                        <a:lnSpc>
                          <a:spcPct val="107000"/>
                        </a:lnSpc>
                        <a:spcBef>
                          <a:spcPts val="0"/>
                        </a:spcBef>
                        <a:spcAft>
                          <a:spcPts val="0"/>
                        </a:spcAft>
                        <a:buClrTx/>
                        <a:buSzTx/>
                        <a:buFontTx/>
                        <a:buNone/>
                        <a:tabLst/>
                        <a:defRPr/>
                      </a:pPr>
                      <a:r>
                        <a:rPr lang="en-US" sz="1000" b="0" i="0" u="none" strike="noStrike" dirty="0">
                          <a:solidFill>
                            <a:schemeClr val="tx1"/>
                          </a:solidFill>
                          <a:effectLst/>
                          <a:latin typeface="+mn-lt"/>
                        </a:rPr>
                        <a:t>Main Call</a:t>
                      </a:r>
                    </a:p>
                  </a:txBody>
                  <a:tcPr marL="39648" marR="39648" marT="4405" marB="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prstDash val="solid"/>
                    </a:lnT>
                    <a:lnB w="12700" cap="flat" cmpd="sng" algn="ctr">
                      <a:solidFill>
                        <a:schemeClr val="tx1">
                          <a:lumMod val="25000"/>
                          <a:lumOff val="75000"/>
                        </a:schemeClr>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791238288"/>
                  </a:ext>
                </a:extLst>
              </a:tr>
              <a:tr h="432415">
                <a:tc vMerge="1">
                  <a:txBody>
                    <a:bodyPr/>
                    <a:lstStyle/>
                    <a:p>
                      <a:pPr marL="0" marR="0" algn="ctr">
                        <a:lnSpc>
                          <a:spcPct val="107000"/>
                        </a:lnSpc>
                        <a:spcBef>
                          <a:spcPts val="0"/>
                        </a:spcBef>
                        <a:spcAft>
                          <a:spcPts val="0"/>
                        </a:spcAft>
                      </a:pPr>
                      <a:endParaRPr lang="en-US" sz="10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vert="vert270" anchor="ctr">
                    <a:lnL w="12700" cmpd="sng">
                      <a:noFill/>
                      <a:prstDash val="soli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marL="0" marR="0" algn="ctr">
                        <a:lnSpc>
                          <a:spcPct val="107000"/>
                        </a:lnSpc>
                        <a:spcBef>
                          <a:spcPts val="0"/>
                        </a:spcBef>
                        <a:spcAft>
                          <a:spcPts val="0"/>
                        </a:spcAft>
                      </a:pPr>
                      <a:r>
                        <a:rPr lang="en-US" sz="1000" dirty="0">
                          <a:solidFill>
                            <a:srgbClr val="FFFFFF"/>
                          </a:solidFill>
                          <a:effectLst/>
                          <a:latin typeface="Segoe UI" panose="020B0502040204020203" pitchFamily="34" charset="0"/>
                          <a:ea typeface="Calibri" panose="020F0502020204030204" pitchFamily="34" charset="0"/>
                          <a:cs typeface="Segoe UI" panose="020B0502040204020203" pitchFamily="34" charset="0"/>
                        </a:rPr>
                        <a:t>8:05-8:30</a:t>
                      </a:r>
                      <a:endParaRPr lang="en-US" sz="1100" dirty="0">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32145A"/>
                    </a:solidFill>
                  </a:tcPr>
                </a:tc>
                <a:tc>
                  <a:txBody>
                    <a:bodyPr/>
                    <a:lstStyle/>
                    <a:p>
                      <a:pPr marL="0" marR="0" algn="ctr" fontAlgn="ctr">
                        <a:lnSpc>
                          <a:spcPct val="107000"/>
                        </a:lnSpc>
                        <a:spcBef>
                          <a:spcPts val="0"/>
                        </a:spcBef>
                        <a:spcAft>
                          <a:spcPts val="0"/>
                        </a:spcAft>
                      </a:pPr>
                      <a:r>
                        <a:rPr lang="en-US" sz="1000" b="0" i="0" u="none" strike="noStrike" dirty="0">
                          <a:solidFill>
                            <a:srgbClr val="FFFFFF"/>
                          </a:solidFill>
                          <a:effectLst/>
                          <a:latin typeface="+mn-lt"/>
                          <a:ea typeface="Calibri" panose="020F0502020204030204" pitchFamily="34" charset="0"/>
                          <a:cs typeface="Times New Roman" panose="02020603050405020304" pitchFamily="18" charset="0"/>
                        </a:rPr>
                        <a:t>Challenge Introduction</a:t>
                      </a:r>
                      <a:endParaRPr lang="en-US" sz="1000" b="0" i="0" u="none" strike="noStrike" dirty="0">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32145A"/>
                    </a:solidFill>
                  </a:tcPr>
                </a:tc>
                <a:tc vMerge="1">
                  <a:txBody>
                    <a:bodyPr/>
                    <a:lstStyle/>
                    <a:p>
                      <a:pPr marL="0" marR="0" algn="ctr" fontAlgn="ctr">
                        <a:lnSpc>
                          <a:spcPct val="107000"/>
                        </a:lnSpc>
                        <a:spcBef>
                          <a:spcPts val="0"/>
                        </a:spcBef>
                        <a:spcAft>
                          <a:spcPts val="0"/>
                        </a:spcAft>
                      </a:pPr>
                      <a:endParaRPr lang="en-US" sz="1000" b="0" i="0" u="none" strike="noStrike" dirty="0">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91924777"/>
                  </a:ext>
                </a:extLst>
              </a:tr>
              <a:tr h="432415">
                <a:tc rowSpan="7">
                  <a:txBody>
                    <a:bodyPr/>
                    <a:lstStyle/>
                    <a:p>
                      <a:pPr marL="0" marR="0" algn="ctr">
                        <a:lnSpc>
                          <a:spcPct val="107000"/>
                        </a:lnSpc>
                        <a:spcBef>
                          <a:spcPts val="0"/>
                        </a:spcBef>
                        <a:spcAft>
                          <a:spcPts val="0"/>
                        </a:spcAft>
                      </a:pPr>
                      <a:r>
                        <a:rPr lang="en-US" sz="10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rPr>
                        <a:t>Challenge</a:t>
                      </a:r>
                    </a:p>
                  </a:txBody>
                  <a:tcPr marL="68580" marR="68580" marT="0" marB="0" vert="vert270" anchor="ctr">
                    <a:lnL w="12700" cmpd="sng">
                      <a:noFill/>
                      <a:prstDash val="soli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rgbClr val="002060"/>
                    </a:solidFill>
                  </a:tcPr>
                </a:tc>
                <a:tc>
                  <a:txBody>
                    <a:bodyPr/>
                    <a:lstStyle/>
                    <a:p>
                      <a:pPr marL="0" marR="0" algn="ctr">
                        <a:lnSpc>
                          <a:spcPct val="107000"/>
                        </a:lnSpc>
                        <a:spcBef>
                          <a:spcPts val="0"/>
                        </a:spcBef>
                        <a:spcAft>
                          <a:spcPts val="0"/>
                        </a:spcAft>
                      </a:pPr>
                      <a:r>
                        <a:rPr lang="en-US" sz="1000" dirty="0">
                          <a:solidFill>
                            <a:schemeClr val="tx1"/>
                          </a:solidFill>
                          <a:effectLst/>
                          <a:latin typeface="Segoe UI" panose="020B0502040204020203" pitchFamily="34" charset="0"/>
                          <a:ea typeface="Calibri" panose="020F0502020204030204" pitchFamily="34" charset="0"/>
                          <a:cs typeface="Segoe UI" panose="020B0502040204020203" pitchFamily="34" charset="0"/>
                        </a:rPr>
                        <a:t>8:30-9:30</a:t>
                      </a:r>
                      <a:endParaRPr lang="en-US" sz="1100" dirty="0">
                        <a:solidFill>
                          <a:schemeClr val="tx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algn="ctr" fontAlgn="ctr">
                        <a:lnSpc>
                          <a:spcPct val="107000"/>
                        </a:lnSpc>
                        <a:spcBef>
                          <a:spcPts val="0"/>
                        </a:spcBef>
                        <a:spcAft>
                          <a:spcPts val="0"/>
                        </a:spcAft>
                      </a:pPr>
                      <a:r>
                        <a:rPr lang="en-US" sz="10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10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rowSpan="7">
                  <a:txBody>
                    <a:bodyPr/>
                    <a:lstStyle/>
                    <a:p>
                      <a:pPr marL="0" marR="0" lvl="0" indent="0" algn="l" defTabSz="932563" rtl="0" eaLnBrk="1" fontAlgn="ctr" latinLnBrk="0" hangingPunct="1">
                        <a:lnSpc>
                          <a:spcPct val="107000"/>
                        </a:lnSpc>
                        <a:spcBef>
                          <a:spcPts val="0"/>
                        </a:spcBef>
                        <a:spcAft>
                          <a:spcPts val="0"/>
                        </a:spcAft>
                        <a:buClrTx/>
                        <a:buSzTx/>
                        <a:buFontTx/>
                        <a:buNone/>
                        <a:tabLst/>
                        <a:defRPr/>
                      </a:pPr>
                      <a:r>
                        <a:rPr lang="en-US" sz="1000" b="0" i="0" u="none" strike="noStrike" kern="1200" dirty="0">
                          <a:solidFill>
                            <a:schemeClr val="tx1"/>
                          </a:solidFill>
                          <a:effectLst/>
                          <a:latin typeface="+mn-lt"/>
                          <a:ea typeface="+mn-ea"/>
                          <a:cs typeface="+mn-cs"/>
                        </a:rPr>
                        <a:t>Table Group Call</a:t>
                      </a: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lumMod val="25000"/>
                          <a:lumOff val="75000"/>
                        </a:schemeClr>
                      </a:solidFill>
                      <a:prstDash val="solid"/>
                      <a:round/>
                      <a:headEnd type="none" w="med" len="med"/>
                      <a:tailEnd type="none" w="med" len="med"/>
                    </a:lnT>
                    <a:lnB w="12700" cap="flat" cmpd="sng" algn="ctr">
                      <a:solidFill>
                        <a:schemeClr val="tx1">
                          <a:lumMod val="25000"/>
                          <a:lumOff val="75000"/>
                        </a:schemeClr>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755605935"/>
                  </a:ext>
                </a:extLst>
              </a:tr>
              <a:tr h="432415">
                <a:tc vMerge="1">
                  <a:txBody>
                    <a:bodyPr/>
                    <a:lstStyle/>
                    <a:p>
                      <a:pPr marL="0" marR="0" algn="ctr">
                        <a:lnSpc>
                          <a:spcPct val="107000"/>
                        </a:lnSpc>
                        <a:spcBef>
                          <a:spcPts val="0"/>
                        </a:spcBef>
                        <a:spcAft>
                          <a:spcPts val="0"/>
                        </a:spcAft>
                      </a:pPr>
                      <a:endParaRPr lang="en-US" sz="10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vert="vert270" anchor="ctr">
                    <a:lnL w="12700" cmpd="sng">
                      <a:noFill/>
                      <a:prstDash val="soli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marL="0" marR="0" algn="ctr">
                        <a:lnSpc>
                          <a:spcPct val="107000"/>
                        </a:lnSpc>
                        <a:spcBef>
                          <a:spcPts val="0"/>
                        </a:spcBef>
                        <a:spcAft>
                          <a:spcPts val="0"/>
                        </a:spcAft>
                      </a:pPr>
                      <a:r>
                        <a:rPr lang="en-US" sz="1000" dirty="0">
                          <a:solidFill>
                            <a:schemeClr val="tx1"/>
                          </a:solidFill>
                          <a:effectLst/>
                          <a:latin typeface="Segoe UI" panose="020B0502040204020203" pitchFamily="34" charset="0"/>
                          <a:ea typeface="Calibri" panose="020F0502020204030204" pitchFamily="34" charset="0"/>
                          <a:cs typeface="Segoe UI" panose="020B0502040204020203" pitchFamily="34" charset="0"/>
                        </a:rPr>
                        <a:t>9:30-9:45</a:t>
                      </a:r>
                      <a:endParaRPr lang="en-US" sz="1100" dirty="0">
                        <a:solidFill>
                          <a:schemeClr val="tx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D2D2D2"/>
                    </a:solidFill>
                  </a:tcPr>
                </a:tc>
                <a:tc>
                  <a:txBody>
                    <a:bodyPr/>
                    <a:lstStyle/>
                    <a:p>
                      <a:pPr marL="0" marR="0" algn="ctr" fontAlgn="ctr">
                        <a:lnSpc>
                          <a:spcPct val="107000"/>
                        </a:lnSpc>
                        <a:spcBef>
                          <a:spcPts val="0"/>
                        </a:spcBef>
                        <a:spcAft>
                          <a:spcPts val="0"/>
                        </a:spcAft>
                      </a:pPr>
                      <a:r>
                        <a:rPr lang="en-US" sz="1000" b="0" i="0" u="none" strike="noStrike" dirty="0">
                          <a:solidFill>
                            <a:schemeClr val="tx1"/>
                          </a:solidFill>
                          <a:effectLst/>
                          <a:latin typeface="+mn-lt"/>
                          <a:ea typeface="Calibri" panose="020F0502020204030204" pitchFamily="34" charset="0"/>
                          <a:cs typeface="Times New Roman" panose="02020603050405020304" pitchFamily="18" charset="0"/>
                        </a:rPr>
                        <a:t>Break</a:t>
                      </a: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D2D2D2"/>
                    </a:solidFill>
                  </a:tcPr>
                </a:tc>
                <a:tc vMerge="1">
                  <a:txBody>
                    <a:bodyPr/>
                    <a:lstStyle/>
                    <a:p>
                      <a:pPr marL="0" marR="0" algn="ctr" fontAlgn="ctr">
                        <a:lnSpc>
                          <a:spcPct val="107000"/>
                        </a:lnSpc>
                        <a:spcBef>
                          <a:spcPts val="0"/>
                        </a:spcBef>
                        <a:spcAft>
                          <a:spcPts val="0"/>
                        </a:spcAft>
                      </a:pP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90498420"/>
                  </a:ext>
                </a:extLst>
              </a:tr>
              <a:tr h="432415">
                <a:tc vMerge="1">
                  <a:txBody>
                    <a:bodyPr/>
                    <a:lstStyle/>
                    <a:p>
                      <a:pPr marL="0" marR="0" algn="ctr">
                        <a:lnSpc>
                          <a:spcPct val="107000"/>
                        </a:lnSpc>
                        <a:spcBef>
                          <a:spcPts val="0"/>
                        </a:spcBef>
                        <a:spcAft>
                          <a:spcPts val="0"/>
                        </a:spcAft>
                      </a:pPr>
                      <a:endParaRPr lang="en-US" sz="10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vert="vert270" anchor="ctr">
                    <a:lnL w="12700" cmpd="sng">
                      <a:noFill/>
                      <a:prstDash val="soli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marL="0" marR="0" algn="ctr">
                        <a:lnSpc>
                          <a:spcPct val="107000"/>
                        </a:lnSpc>
                        <a:spcBef>
                          <a:spcPts val="0"/>
                        </a:spcBef>
                        <a:spcAft>
                          <a:spcPts val="0"/>
                        </a:spcAft>
                      </a:pPr>
                      <a:r>
                        <a:rPr lang="en-US" sz="1000" dirty="0">
                          <a:solidFill>
                            <a:schemeClr val="tx1"/>
                          </a:solidFill>
                          <a:effectLst/>
                          <a:latin typeface="Segoe UI" panose="020B0502040204020203" pitchFamily="34" charset="0"/>
                          <a:ea typeface="Calibri" panose="020F0502020204030204" pitchFamily="34" charset="0"/>
                          <a:cs typeface="Segoe UI" panose="020B0502040204020203" pitchFamily="34" charset="0"/>
                        </a:rPr>
                        <a:t>9:45-11:00</a:t>
                      </a:r>
                      <a:endParaRPr lang="en-US" sz="1100" dirty="0">
                        <a:solidFill>
                          <a:schemeClr val="tx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algn="ctr" fontAlgn="ctr">
                        <a:lnSpc>
                          <a:spcPct val="107000"/>
                        </a:lnSpc>
                        <a:spcBef>
                          <a:spcPts val="0"/>
                        </a:spcBef>
                        <a:spcAft>
                          <a:spcPts val="0"/>
                        </a:spcAft>
                      </a:pPr>
                      <a:r>
                        <a:rPr lang="en-US" sz="10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10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vMerge="1">
                  <a:txBody>
                    <a:bodyPr/>
                    <a:lstStyle/>
                    <a:p>
                      <a:pPr marL="0" marR="0" algn="ctr" fontAlgn="ctr">
                        <a:lnSpc>
                          <a:spcPct val="107000"/>
                        </a:lnSpc>
                        <a:spcBef>
                          <a:spcPts val="0"/>
                        </a:spcBef>
                        <a:spcAft>
                          <a:spcPts val="0"/>
                        </a:spcAft>
                      </a:pP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279824163"/>
                  </a:ext>
                </a:extLst>
              </a:tr>
              <a:tr h="432415">
                <a:tc vMerge="1">
                  <a:txBody>
                    <a:bodyPr/>
                    <a:lstStyle/>
                    <a:p>
                      <a:pPr marL="0" marR="0" algn="ctr">
                        <a:lnSpc>
                          <a:spcPct val="107000"/>
                        </a:lnSpc>
                        <a:spcBef>
                          <a:spcPts val="0"/>
                        </a:spcBef>
                        <a:spcAft>
                          <a:spcPts val="0"/>
                        </a:spcAft>
                      </a:pPr>
                      <a:endParaRPr lang="en-US" sz="10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vert="vert270" anchor="ctr">
                    <a:lnL w="12700" cmpd="sng">
                      <a:noFill/>
                      <a:prstDash val="soli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marL="0" marR="0" algn="ctr">
                        <a:lnSpc>
                          <a:spcPct val="107000"/>
                        </a:lnSpc>
                        <a:spcBef>
                          <a:spcPts val="0"/>
                        </a:spcBef>
                        <a:spcAft>
                          <a:spcPts val="0"/>
                        </a:spcAft>
                      </a:pPr>
                      <a:r>
                        <a:rPr lang="en-US" sz="1000" dirty="0">
                          <a:solidFill>
                            <a:schemeClr val="tx1"/>
                          </a:solidFill>
                          <a:effectLst/>
                          <a:latin typeface="Segoe UI" panose="020B0502040204020203" pitchFamily="34" charset="0"/>
                          <a:ea typeface="Calibri" panose="020F0502020204030204" pitchFamily="34" charset="0"/>
                          <a:cs typeface="Segoe UI" panose="020B0502040204020203" pitchFamily="34" charset="0"/>
                        </a:rPr>
                        <a:t>11:00-11:15</a:t>
                      </a:r>
                      <a:endParaRPr lang="en-US" sz="1100" dirty="0">
                        <a:solidFill>
                          <a:schemeClr val="tx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D2D2D2"/>
                    </a:solidFill>
                  </a:tcPr>
                </a:tc>
                <a:tc>
                  <a:txBody>
                    <a:bodyPr/>
                    <a:lstStyle/>
                    <a:p>
                      <a:pPr marL="0" marR="0" algn="ctr" fontAlgn="ctr">
                        <a:lnSpc>
                          <a:spcPct val="107000"/>
                        </a:lnSpc>
                        <a:spcBef>
                          <a:spcPts val="0"/>
                        </a:spcBef>
                        <a:spcAft>
                          <a:spcPts val="0"/>
                        </a:spcAft>
                      </a:pPr>
                      <a:r>
                        <a:rPr lang="en-US" sz="1000" b="0" i="0" u="none" strike="noStrike" dirty="0">
                          <a:solidFill>
                            <a:schemeClr val="tx1"/>
                          </a:solidFill>
                          <a:effectLst/>
                          <a:latin typeface="+mn-lt"/>
                          <a:ea typeface="Calibri" panose="020F0502020204030204" pitchFamily="34" charset="0"/>
                          <a:cs typeface="Times New Roman" panose="02020603050405020304" pitchFamily="18" charset="0"/>
                        </a:rPr>
                        <a:t>Break</a:t>
                      </a: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D2D2D2"/>
                    </a:solidFill>
                  </a:tcPr>
                </a:tc>
                <a:tc vMerge="1">
                  <a:txBody>
                    <a:bodyPr/>
                    <a:lstStyle/>
                    <a:p>
                      <a:pPr marL="0" marR="0" algn="ctr" fontAlgn="ctr">
                        <a:lnSpc>
                          <a:spcPct val="107000"/>
                        </a:lnSpc>
                        <a:spcBef>
                          <a:spcPts val="0"/>
                        </a:spcBef>
                        <a:spcAft>
                          <a:spcPts val="0"/>
                        </a:spcAft>
                      </a:pP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52610243"/>
                  </a:ext>
                </a:extLst>
              </a:tr>
              <a:tr h="432415">
                <a:tc vMerge="1">
                  <a:txBody>
                    <a:bodyPr/>
                    <a:lstStyle/>
                    <a:p>
                      <a:pPr marL="0" marR="0" algn="ctr">
                        <a:lnSpc>
                          <a:spcPct val="107000"/>
                        </a:lnSpc>
                        <a:spcBef>
                          <a:spcPts val="0"/>
                        </a:spcBef>
                        <a:spcAft>
                          <a:spcPts val="0"/>
                        </a:spcAft>
                      </a:pPr>
                      <a:endParaRPr lang="en-US" sz="10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vert="vert270" anchor="ctr">
                    <a:lnL w="12700" cmpd="sng">
                      <a:noFill/>
                      <a:prstDash val="soli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marL="0" marR="0" algn="ctr">
                        <a:lnSpc>
                          <a:spcPct val="107000"/>
                        </a:lnSpc>
                        <a:spcBef>
                          <a:spcPts val="0"/>
                        </a:spcBef>
                        <a:spcAft>
                          <a:spcPts val="0"/>
                        </a:spcAft>
                      </a:pPr>
                      <a:r>
                        <a:rPr lang="en-US" sz="1000" dirty="0">
                          <a:solidFill>
                            <a:schemeClr val="tx1"/>
                          </a:solidFill>
                          <a:effectLst/>
                          <a:latin typeface="Segoe UI" panose="020B0502040204020203" pitchFamily="34" charset="0"/>
                          <a:ea typeface="Calibri" panose="020F0502020204030204" pitchFamily="34" charset="0"/>
                          <a:cs typeface="Segoe UI" panose="020B0502040204020203" pitchFamily="34" charset="0"/>
                        </a:rPr>
                        <a:t>11:15-12:00</a:t>
                      </a:r>
                      <a:endParaRPr lang="en-US" sz="1100" dirty="0">
                        <a:solidFill>
                          <a:schemeClr val="tx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algn="ctr" fontAlgn="ctr">
                        <a:lnSpc>
                          <a:spcPct val="107000"/>
                        </a:lnSpc>
                        <a:spcBef>
                          <a:spcPts val="0"/>
                        </a:spcBef>
                        <a:spcAft>
                          <a:spcPts val="0"/>
                        </a:spcAft>
                      </a:pPr>
                      <a:r>
                        <a:rPr lang="en-US" sz="10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10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vMerge="1">
                  <a:txBody>
                    <a:bodyPr/>
                    <a:lstStyle/>
                    <a:p>
                      <a:pPr marL="0" marR="0" algn="ctr" fontAlgn="ctr">
                        <a:lnSpc>
                          <a:spcPct val="107000"/>
                        </a:lnSpc>
                        <a:spcBef>
                          <a:spcPts val="0"/>
                        </a:spcBef>
                        <a:spcAft>
                          <a:spcPts val="0"/>
                        </a:spcAft>
                      </a:pP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927881426"/>
                  </a:ext>
                </a:extLst>
              </a:tr>
              <a:tr h="432415">
                <a:tc vMerge="1">
                  <a:txBody>
                    <a:bodyPr/>
                    <a:lstStyle/>
                    <a:p>
                      <a:pPr marL="0" marR="0" algn="ctr">
                        <a:lnSpc>
                          <a:spcPct val="107000"/>
                        </a:lnSpc>
                        <a:spcBef>
                          <a:spcPts val="0"/>
                        </a:spcBef>
                        <a:spcAft>
                          <a:spcPts val="0"/>
                        </a:spcAft>
                      </a:pPr>
                      <a:endParaRPr lang="en-US" sz="10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vert="vert270" anchor="ctr">
                    <a:lnL w="12700" cmpd="sng">
                      <a:noFill/>
                      <a:prstDash val="soli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marL="0" marR="0" algn="ctr">
                        <a:lnSpc>
                          <a:spcPct val="107000"/>
                        </a:lnSpc>
                        <a:spcBef>
                          <a:spcPts val="0"/>
                        </a:spcBef>
                        <a:spcAft>
                          <a:spcPts val="0"/>
                        </a:spcAft>
                      </a:pPr>
                      <a:r>
                        <a:rPr lang="en-US" sz="1000" dirty="0">
                          <a:solidFill>
                            <a:schemeClr val="tx1"/>
                          </a:solidFill>
                          <a:effectLst/>
                          <a:latin typeface="Segoe UI" panose="020B0502040204020203" pitchFamily="34" charset="0"/>
                          <a:ea typeface="Calibri" panose="020F0502020204030204" pitchFamily="34" charset="0"/>
                          <a:cs typeface="Segoe UI" panose="020B0502040204020203" pitchFamily="34" charset="0"/>
                        </a:rPr>
                        <a:t>12:00-1:00</a:t>
                      </a:r>
                      <a:endParaRPr lang="en-US" sz="1100" dirty="0">
                        <a:solidFill>
                          <a:schemeClr val="tx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D2D2D2"/>
                    </a:solidFill>
                  </a:tcPr>
                </a:tc>
                <a:tc>
                  <a:txBody>
                    <a:bodyPr/>
                    <a:lstStyle/>
                    <a:p>
                      <a:pPr marL="0" marR="0" algn="ctr" fontAlgn="ctr">
                        <a:lnSpc>
                          <a:spcPct val="107000"/>
                        </a:lnSpc>
                        <a:spcBef>
                          <a:spcPts val="0"/>
                        </a:spcBef>
                        <a:spcAft>
                          <a:spcPts val="0"/>
                        </a:spcAft>
                      </a:pPr>
                      <a:r>
                        <a:rPr lang="en-US" sz="1000" b="0" i="0" u="none" strike="noStrike" dirty="0">
                          <a:solidFill>
                            <a:schemeClr val="tx1"/>
                          </a:solidFill>
                          <a:effectLst/>
                          <a:latin typeface="+mn-lt"/>
                          <a:ea typeface="Calibri" panose="020F0502020204030204" pitchFamily="34" charset="0"/>
                          <a:cs typeface="Times New Roman" panose="02020603050405020304" pitchFamily="18" charset="0"/>
                        </a:rPr>
                        <a:t>Break</a:t>
                      </a: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D2D2D2"/>
                    </a:solidFill>
                  </a:tcPr>
                </a:tc>
                <a:tc vMerge="1">
                  <a:txBody>
                    <a:bodyPr/>
                    <a:lstStyle/>
                    <a:p>
                      <a:pPr marL="0" marR="0" algn="ctr" fontAlgn="ctr">
                        <a:lnSpc>
                          <a:spcPct val="107000"/>
                        </a:lnSpc>
                        <a:spcBef>
                          <a:spcPts val="0"/>
                        </a:spcBef>
                        <a:spcAft>
                          <a:spcPts val="0"/>
                        </a:spcAft>
                      </a:pP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553931019"/>
                  </a:ext>
                </a:extLst>
              </a:tr>
              <a:tr h="432415">
                <a:tc vMerge="1">
                  <a:txBody>
                    <a:bodyPr/>
                    <a:lstStyle/>
                    <a:p>
                      <a:pPr marL="0" marR="0" algn="ctr">
                        <a:lnSpc>
                          <a:spcPct val="107000"/>
                        </a:lnSpc>
                        <a:spcBef>
                          <a:spcPts val="0"/>
                        </a:spcBef>
                        <a:spcAft>
                          <a:spcPts val="0"/>
                        </a:spcAft>
                      </a:pPr>
                      <a:endParaRPr lang="en-US" sz="10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vert="vert270" anchor="ctr">
                    <a:lnL w="12700" cmpd="sng">
                      <a:noFill/>
                      <a:prstDash val="soli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rgbClr val="002060"/>
                    </a:solidFill>
                  </a:tcPr>
                </a:tc>
                <a:tc>
                  <a:txBody>
                    <a:bodyPr/>
                    <a:lstStyle/>
                    <a:p>
                      <a:pPr marL="0" marR="0" algn="ctr">
                        <a:lnSpc>
                          <a:spcPct val="107000"/>
                        </a:lnSpc>
                        <a:spcBef>
                          <a:spcPts val="0"/>
                        </a:spcBef>
                        <a:spcAft>
                          <a:spcPts val="0"/>
                        </a:spcAft>
                      </a:pPr>
                      <a:r>
                        <a:rPr lang="en-US" sz="1000" dirty="0">
                          <a:solidFill>
                            <a:schemeClr val="tx1"/>
                          </a:solidFill>
                          <a:effectLst/>
                          <a:latin typeface="Segoe UI" panose="020B0502040204020203" pitchFamily="34" charset="0"/>
                          <a:ea typeface="Calibri" panose="020F0502020204030204" pitchFamily="34" charset="0"/>
                          <a:cs typeface="Segoe UI" panose="020B0502040204020203" pitchFamily="34" charset="0"/>
                        </a:rPr>
                        <a:t>1:00-2:00</a:t>
                      </a:r>
                      <a:endParaRPr lang="en-US" sz="1100" dirty="0">
                        <a:solidFill>
                          <a:schemeClr val="tx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a:txBody>
                    <a:bodyPr/>
                    <a:lstStyle/>
                    <a:p>
                      <a:pPr marL="0" marR="0" algn="ctr" fontAlgn="ctr">
                        <a:lnSpc>
                          <a:spcPct val="107000"/>
                        </a:lnSpc>
                        <a:spcBef>
                          <a:spcPts val="0"/>
                        </a:spcBef>
                        <a:spcAft>
                          <a:spcPts val="0"/>
                        </a:spcAft>
                      </a:pPr>
                      <a:r>
                        <a:rPr lang="en-US" sz="10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10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00B0F0"/>
                    </a:solidFill>
                  </a:tcPr>
                </a:tc>
                <a:tc vMerge="1">
                  <a:txBody>
                    <a:bodyPr/>
                    <a:lstStyle/>
                    <a:p>
                      <a:pPr marL="0" marR="0" algn="ctr" fontAlgn="ctr">
                        <a:lnSpc>
                          <a:spcPct val="107000"/>
                        </a:lnSpc>
                        <a:spcBef>
                          <a:spcPts val="0"/>
                        </a:spcBef>
                        <a:spcAft>
                          <a:spcPts val="0"/>
                        </a:spcAft>
                      </a:pP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633297440"/>
                  </a:ext>
                </a:extLst>
              </a:tr>
              <a:tr h="432415">
                <a:tc rowSpan="2">
                  <a:txBody>
                    <a:bodyPr/>
                    <a:lstStyle/>
                    <a:p>
                      <a:pPr marL="0" marR="0" algn="ctr">
                        <a:lnSpc>
                          <a:spcPct val="107000"/>
                        </a:lnSpc>
                        <a:spcBef>
                          <a:spcPts val="0"/>
                        </a:spcBef>
                        <a:spcAft>
                          <a:spcPts val="0"/>
                        </a:spcAft>
                      </a:pPr>
                      <a:r>
                        <a:rPr lang="en-US" sz="10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rPr>
                        <a:t>Wrap Up</a:t>
                      </a:r>
                    </a:p>
                  </a:txBody>
                  <a:tcPr marL="68580" marR="68580" marT="0" marB="0" vert="vert270" anchor="ctr">
                    <a:lnL w="12700" cmpd="sng">
                      <a:noFill/>
                      <a:prstDash val="solid"/>
                    </a:lnL>
                    <a:lnR w="3175" cap="flat" cmpd="sng" algn="ctr">
                      <a:solidFill>
                        <a:schemeClr val="bg1">
                          <a:lumMod val="85000"/>
                        </a:schemeClr>
                      </a:solidFill>
                      <a:prstDash val="solid"/>
                      <a:round/>
                      <a:headEnd type="none" w="med" len="med"/>
                      <a:tailEnd type="none" w="med" len="med"/>
                    </a:lnR>
                    <a:lnT w="3175" cap="flat" cmpd="sng" algn="ctr">
                      <a:no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rgbClr val="002060"/>
                    </a:solidFill>
                  </a:tcPr>
                </a:tc>
                <a:tc>
                  <a:txBody>
                    <a:bodyPr/>
                    <a:lstStyle/>
                    <a:p>
                      <a:pPr marL="0" marR="0" algn="ctr">
                        <a:lnSpc>
                          <a:spcPct val="107000"/>
                        </a:lnSpc>
                        <a:spcBef>
                          <a:spcPts val="0"/>
                        </a:spcBef>
                        <a:spcAft>
                          <a:spcPts val="0"/>
                        </a:spcAft>
                      </a:pPr>
                      <a:r>
                        <a:rPr lang="en-US" sz="1000" dirty="0">
                          <a:solidFill>
                            <a:schemeClr val="bg1"/>
                          </a:solidFill>
                          <a:effectLst/>
                          <a:latin typeface="Segoe UI" panose="020B0502040204020203" pitchFamily="34" charset="0"/>
                          <a:ea typeface="Calibri" panose="020F0502020204030204" pitchFamily="34" charset="0"/>
                          <a:cs typeface="Segoe UI" panose="020B0502040204020203" pitchFamily="34" charset="0"/>
                        </a:rPr>
                        <a:t>2:00-2:30</a:t>
                      </a:r>
                      <a:endParaRPr lang="en-US" sz="11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32145A"/>
                    </a:solidFill>
                  </a:tcPr>
                </a:tc>
                <a:tc>
                  <a:txBody>
                    <a:bodyPr/>
                    <a:lstStyle/>
                    <a:p>
                      <a:pPr marL="0" marR="0" algn="ctr" fontAlgn="ctr">
                        <a:lnSpc>
                          <a:spcPct val="107000"/>
                        </a:lnSpc>
                        <a:spcBef>
                          <a:spcPts val="0"/>
                        </a:spcBef>
                        <a:spcAft>
                          <a:spcPts val="0"/>
                        </a:spcAft>
                      </a:pPr>
                      <a:r>
                        <a:rPr lang="en-US" sz="1000" b="0" i="0" u="none" strike="noStrike" dirty="0">
                          <a:solidFill>
                            <a:schemeClr val="bg1"/>
                          </a:solidFill>
                          <a:effectLst/>
                          <a:latin typeface="+mn-lt"/>
                          <a:ea typeface="Calibri" panose="020F0502020204030204" pitchFamily="34" charset="0"/>
                          <a:cs typeface="Times New Roman" panose="02020603050405020304" pitchFamily="18" charset="0"/>
                        </a:rPr>
                        <a:t>Challenge Debrief</a:t>
                      </a:r>
                      <a:endParaRPr lang="en-US" sz="1000" b="0" i="0" u="none" strike="noStrike" dirty="0">
                        <a:solidFill>
                          <a:schemeClr val="bg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32145A"/>
                    </a:solidFill>
                  </a:tcPr>
                </a:tc>
                <a:tc rowSpan="2">
                  <a:txBody>
                    <a:bodyPr/>
                    <a:lstStyle/>
                    <a:p>
                      <a:pPr marL="0" marR="0" lvl="0" indent="0" algn="l" defTabSz="932563" rtl="0" eaLnBrk="1" fontAlgn="ctr" latinLnBrk="0" hangingPunct="1">
                        <a:lnSpc>
                          <a:spcPct val="107000"/>
                        </a:lnSpc>
                        <a:spcBef>
                          <a:spcPts val="0"/>
                        </a:spcBef>
                        <a:spcAft>
                          <a:spcPts val="0"/>
                        </a:spcAft>
                        <a:buClrTx/>
                        <a:buSzTx/>
                        <a:buFontTx/>
                        <a:buNone/>
                        <a:tabLst/>
                        <a:defRPr/>
                      </a:pPr>
                      <a:r>
                        <a:rPr lang="en-US" sz="1000" b="0" i="0" u="none" strike="noStrike" dirty="0">
                          <a:solidFill>
                            <a:schemeClr val="tx1"/>
                          </a:solidFill>
                          <a:effectLst/>
                          <a:latin typeface="+mn-lt"/>
                        </a:rPr>
                        <a:t>Main Call</a:t>
                      </a: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12700" cap="flat" cmpd="sng" algn="ctr">
                      <a:solidFill>
                        <a:schemeClr val="tx1">
                          <a:lumMod val="25000"/>
                          <a:lumOff val="75000"/>
                        </a:schemeClr>
                      </a:solidFill>
                      <a:prstDash val="solid"/>
                      <a:round/>
                      <a:headEnd type="none" w="med" len="med"/>
                      <a:tailEnd type="none" w="med" len="med"/>
                    </a:lnT>
                    <a:lnB w="12700" cap="flat" cmpd="sng" algn="ctr">
                      <a:solidFill>
                        <a:schemeClr val="tx1">
                          <a:lumMod val="25000"/>
                          <a:lumOff val="75000"/>
                        </a:schemeClr>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245338612"/>
                  </a:ext>
                </a:extLst>
              </a:tr>
              <a:tr h="432415">
                <a:tc vMerge="1">
                  <a:txBody>
                    <a:bodyPr/>
                    <a:lstStyle/>
                    <a:p>
                      <a:pPr marL="0" marR="0" algn="ctr">
                        <a:lnSpc>
                          <a:spcPct val="107000"/>
                        </a:lnSpc>
                        <a:spcBef>
                          <a:spcPts val="0"/>
                        </a:spcBef>
                        <a:spcAft>
                          <a:spcPts val="0"/>
                        </a:spcAft>
                      </a:pPr>
                      <a:endParaRPr lang="en-US" sz="1000" dirty="0">
                        <a:solidFill>
                          <a:schemeClr val="bg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vert="vert270" anchor="ctr">
                    <a:lnL w="12700" cmpd="sng">
                      <a:noFill/>
                      <a:prstDash val="solid"/>
                    </a:lnL>
                    <a:lnR w="3175" cap="flat" cmpd="sng" algn="ctr">
                      <a:solidFill>
                        <a:schemeClr val="bg1">
                          <a:lumMod val="85000"/>
                        </a:schemeClr>
                      </a:solidFill>
                      <a:prstDash val="solid"/>
                      <a:round/>
                      <a:headEnd type="none" w="med" len="med"/>
                      <a:tailEnd type="none" w="med" len="med"/>
                    </a:lnR>
                    <a:lnT w="3175" cap="flat" cmpd="sng" algn="ctr">
                      <a:no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rgbClr val="002060"/>
                    </a:solidFill>
                  </a:tcPr>
                </a:tc>
                <a:tc>
                  <a:txBody>
                    <a:bodyPr/>
                    <a:lstStyle/>
                    <a:p>
                      <a:pPr marL="0" marR="0" algn="ctr">
                        <a:lnSpc>
                          <a:spcPct val="107000"/>
                        </a:lnSpc>
                        <a:spcBef>
                          <a:spcPts val="0"/>
                        </a:spcBef>
                        <a:spcAft>
                          <a:spcPts val="0"/>
                        </a:spcAft>
                      </a:pPr>
                      <a:r>
                        <a:rPr lang="en-US" sz="1000">
                          <a:solidFill>
                            <a:schemeClr val="tx1"/>
                          </a:solidFill>
                          <a:effectLst/>
                          <a:latin typeface="Segoe UI" panose="020B0502040204020203" pitchFamily="34" charset="0"/>
                          <a:ea typeface="Calibri" panose="020F0502020204030204" pitchFamily="34" charset="0"/>
                          <a:cs typeface="Segoe UI" panose="020B0502040204020203" pitchFamily="34" charset="0"/>
                        </a:rPr>
                        <a:t>2:30-3:00</a:t>
                      </a:r>
                      <a:endParaRPr lang="en-US" sz="1100" dirty="0">
                        <a:solidFill>
                          <a:schemeClr val="tx1"/>
                        </a:solidFill>
                        <a:effectLst/>
                        <a:latin typeface="Segoe UI" panose="020B0502040204020203" pitchFamily="34" charset="0"/>
                        <a:ea typeface="Calibri" panose="020F0502020204030204" pitchFamily="34" charset="0"/>
                        <a:cs typeface="Times New Roman" panose="02020603050405020304" pitchFamily="18" charset="0"/>
                      </a:endParaRPr>
                    </a:p>
                  </a:txBody>
                  <a:tcPr marL="68580" marR="68580" marT="0"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rgbClr val="FFF100"/>
                    </a:solidFill>
                  </a:tcPr>
                </a:tc>
                <a:tc>
                  <a:txBody>
                    <a:bodyPr/>
                    <a:lstStyle/>
                    <a:p>
                      <a:pPr marL="0" marR="0" algn="ctr" fontAlgn="ctr">
                        <a:lnSpc>
                          <a:spcPct val="107000"/>
                        </a:lnSpc>
                        <a:spcBef>
                          <a:spcPts val="0"/>
                        </a:spcBef>
                        <a:spcAft>
                          <a:spcPts val="0"/>
                        </a:spcAft>
                      </a:pPr>
                      <a:r>
                        <a:rPr lang="en-US" sz="1000" b="0" i="0" u="none" strike="noStrike" dirty="0">
                          <a:solidFill>
                            <a:schemeClr val="tx1"/>
                          </a:solidFill>
                          <a:effectLst/>
                          <a:latin typeface="+mn-lt"/>
                          <a:ea typeface="Calibri" panose="020F0502020204030204" pitchFamily="34" charset="0"/>
                          <a:cs typeface="Times New Roman" panose="02020603050405020304" pitchFamily="18" charset="0"/>
                        </a:rPr>
                        <a:t>Closing</a:t>
                      </a: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rgbClr val="FFF100"/>
                    </a:solidFill>
                  </a:tcPr>
                </a:tc>
                <a:tc vMerge="1">
                  <a:txBody>
                    <a:bodyPr/>
                    <a:lstStyle/>
                    <a:p>
                      <a:pPr marL="0" marR="0" algn="ctr" fontAlgn="ctr">
                        <a:lnSpc>
                          <a:spcPct val="107000"/>
                        </a:lnSpc>
                        <a:spcBef>
                          <a:spcPts val="0"/>
                        </a:spcBef>
                        <a:spcAft>
                          <a:spcPts val="0"/>
                        </a:spcAft>
                      </a:pPr>
                      <a:endParaRPr lang="en-US" sz="1000" b="0" i="0" u="none" strike="noStrike" dirty="0">
                        <a:solidFill>
                          <a:schemeClr val="tx1"/>
                        </a:solidFill>
                        <a:effectLst/>
                        <a:latin typeface="+mn-lt"/>
                      </a:endParaRPr>
                    </a:p>
                  </a:txBody>
                  <a:tcPr marL="51876" marR="51876" marT="5764" marB="0" anchor="ct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accent6"/>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964641089"/>
                  </a:ext>
                </a:extLst>
              </a:tr>
            </a:tbl>
          </a:graphicData>
        </a:graphic>
      </p:graphicFrame>
      <p:sp>
        <p:nvSpPr>
          <p:cNvPr id="7" name="POI_ECAF" title="Icon of a map location marker">
            <a:extLst>
              <a:ext uri="{FF2B5EF4-FFF2-40B4-BE49-F238E27FC236}">
                <a16:creationId xmlns:a16="http://schemas.microsoft.com/office/drawing/2014/main" id="{8B40C856-42C0-4F83-A4B7-F1690160FB37}"/>
              </a:ext>
            </a:extLst>
          </p:cNvPr>
          <p:cNvSpPr>
            <a:spLocks noChangeAspect="1" noEditPoints="1"/>
          </p:cNvSpPr>
          <p:nvPr/>
        </p:nvSpPr>
        <p:spPr bwMode="auto">
          <a:xfrm rot="16200000">
            <a:off x="917281" y="868746"/>
            <a:ext cx="336960" cy="539189"/>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solidFill>
            <a:srgbClr val="A80000"/>
          </a:solidFill>
          <a:ln w="15875" cap="sq">
            <a:solidFill>
              <a:srgbClr val="A80000"/>
            </a:solidFill>
            <a:prstDash val="solid"/>
            <a:miter lim="800000"/>
            <a:headEnd/>
            <a:tailEnd/>
          </a:ln>
          <a:effec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9" name="TextBox 8">
            <a:extLst>
              <a:ext uri="{FF2B5EF4-FFF2-40B4-BE49-F238E27FC236}">
                <a16:creationId xmlns:a16="http://schemas.microsoft.com/office/drawing/2014/main" id="{974C6E5C-549A-4B50-9F7B-BA101752E4F1}"/>
              </a:ext>
            </a:extLst>
          </p:cNvPr>
          <p:cNvSpPr txBox="1"/>
          <p:nvPr/>
        </p:nvSpPr>
        <p:spPr>
          <a:xfrm>
            <a:off x="6908075" y="942913"/>
            <a:ext cx="4467760" cy="1877437"/>
          </a:xfrm>
          <a:prstGeom prst="rect">
            <a:avLst/>
          </a:prstGeom>
          <a:noFill/>
        </p:spPr>
        <p:txBody>
          <a:bodyPr wrap="square" lIns="0" tIns="0" rIns="0" bIns="0" rtlCol="0">
            <a:spAutoFit/>
          </a:bodyPr>
          <a:lstStyle/>
          <a:p>
            <a:pPr algn="l"/>
            <a:r>
              <a:rPr lang="en-US" sz="1600" b="1" dirty="0">
                <a:solidFill>
                  <a:srgbClr val="B4A0FF"/>
                </a:solidFill>
              </a:rPr>
              <a:t>Today we will be learning and collaborating across three spaces: </a:t>
            </a:r>
          </a:p>
          <a:p>
            <a:pPr algn="l"/>
            <a:endParaRPr lang="en-US" sz="1600" dirty="0">
              <a:gradFill>
                <a:gsLst>
                  <a:gs pos="2917">
                    <a:schemeClr val="tx1"/>
                  </a:gs>
                  <a:gs pos="30000">
                    <a:schemeClr val="tx1"/>
                  </a:gs>
                </a:gsLst>
                <a:lin ang="5400000" scaled="0"/>
              </a:gradFill>
            </a:endParaRPr>
          </a:p>
          <a:p>
            <a:pPr marL="342900" indent="-342900" algn="l">
              <a:spcAft>
                <a:spcPts val="600"/>
              </a:spcAft>
              <a:buFont typeface="Arial" panose="020B0604020202020204" pitchFamily="34" charset="0"/>
              <a:buChar char="•"/>
            </a:pPr>
            <a:r>
              <a:rPr lang="en-US" sz="1600" dirty="0">
                <a:gradFill>
                  <a:gsLst>
                    <a:gs pos="2917">
                      <a:schemeClr val="tx1"/>
                    </a:gs>
                    <a:gs pos="30000">
                      <a:schemeClr val="tx1"/>
                    </a:gs>
                  </a:gsLst>
                  <a:lin ang="5400000" scaled="0"/>
                </a:gradFill>
              </a:rPr>
              <a:t>Main call (this meeting)</a:t>
            </a:r>
          </a:p>
          <a:p>
            <a:pPr marL="342900" indent="-342900" algn="l">
              <a:spcAft>
                <a:spcPts val="600"/>
              </a:spcAft>
              <a:buFont typeface="Arial" panose="020B0604020202020204" pitchFamily="34" charset="0"/>
              <a:buChar char="•"/>
            </a:pPr>
            <a:r>
              <a:rPr lang="en-US" sz="1600" dirty="0">
                <a:gradFill>
                  <a:gsLst>
                    <a:gs pos="2917">
                      <a:schemeClr val="tx1"/>
                    </a:gs>
                    <a:gs pos="30000">
                      <a:schemeClr val="tx1"/>
                    </a:gs>
                  </a:gsLst>
                  <a:lin ang="5400000" scaled="0"/>
                </a:gradFill>
              </a:rPr>
              <a:t>Table Group channel within the event Team</a:t>
            </a:r>
          </a:p>
          <a:p>
            <a:pPr marL="342900" indent="-342900" algn="l">
              <a:spcAft>
                <a:spcPts val="600"/>
              </a:spcAft>
              <a:buFont typeface="Arial" panose="020B0604020202020204" pitchFamily="34" charset="0"/>
              <a:buChar char="•"/>
            </a:pPr>
            <a:r>
              <a:rPr lang="en-US" sz="1600" dirty="0">
                <a:gradFill>
                  <a:gsLst>
                    <a:gs pos="2917">
                      <a:schemeClr val="tx1"/>
                    </a:gs>
                    <a:gs pos="30000">
                      <a:schemeClr val="tx1"/>
                    </a:gs>
                  </a:gsLst>
                  <a:lin ang="5400000" scaled="0"/>
                </a:gradFill>
              </a:rPr>
              <a:t>CloudLabs Learner Portal &amp; Synapse environment</a:t>
            </a:r>
          </a:p>
        </p:txBody>
      </p:sp>
      <p:grpSp>
        <p:nvGrpSpPr>
          <p:cNvPr id="6" name="Group 5">
            <a:extLst>
              <a:ext uri="{FF2B5EF4-FFF2-40B4-BE49-F238E27FC236}">
                <a16:creationId xmlns:a16="http://schemas.microsoft.com/office/drawing/2014/main" id="{DA464644-FDC2-4C3A-922E-304376391130}"/>
              </a:ext>
            </a:extLst>
          </p:cNvPr>
          <p:cNvGrpSpPr/>
          <p:nvPr/>
        </p:nvGrpSpPr>
        <p:grpSpPr>
          <a:xfrm>
            <a:off x="6791856" y="6249548"/>
            <a:ext cx="4748210" cy="307777"/>
            <a:chOff x="6546323" y="6478152"/>
            <a:chExt cx="4748210" cy="307777"/>
          </a:xfrm>
        </p:grpSpPr>
        <p:grpSp>
          <p:nvGrpSpPr>
            <p:cNvPr id="8" name="Group 7">
              <a:extLst>
                <a:ext uri="{FF2B5EF4-FFF2-40B4-BE49-F238E27FC236}">
                  <a16:creationId xmlns:a16="http://schemas.microsoft.com/office/drawing/2014/main" id="{0BFAE69D-3EBB-47D4-8EDB-7E3C400BAFEE}"/>
                </a:ext>
              </a:extLst>
            </p:cNvPr>
            <p:cNvGrpSpPr/>
            <p:nvPr/>
          </p:nvGrpSpPr>
          <p:grpSpPr>
            <a:xfrm>
              <a:off x="6546323" y="6478152"/>
              <a:ext cx="1065210" cy="307777"/>
              <a:chOff x="6546323" y="6478152"/>
              <a:chExt cx="1065210" cy="307777"/>
            </a:xfrm>
          </p:grpSpPr>
          <p:sp>
            <p:nvSpPr>
              <p:cNvPr id="19" name="Rectangle 18">
                <a:extLst>
                  <a:ext uri="{FF2B5EF4-FFF2-40B4-BE49-F238E27FC236}">
                    <a16:creationId xmlns:a16="http://schemas.microsoft.com/office/drawing/2014/main" id="{4A1ADD93-30D4-49A9-86DF-B1D6E0FF4AFD}"/>
                  </a:ext>
                </a:extLst>
              </p:cNvPr>
              <p:cNvSpPr/>
              <p:nvPr/>
            </p:nvSpPr>
            <p:spPr bwMode="auto">
              <a:xfrm>
                <a:off x="6546323" y="6564307"/>
                <a:ext cx="135467" cy="135467"/>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Box 19">
                <a:extLst>
                  <a:ext uri="{FF2B5EF4-FFF2-40B4-BE49-F238E27FC236}">
                    <a16:creationId xmlns:a16="http://schemas.microsoft.com/office/drawing/2014/main" id="{3AF104A3-4BBD-429A-8F98-445490FD5C0A}"/>
                  </a:ext>
                </a:extLst>
              </p:cNvPr>
              <p:cNvSpPr txBox="1"/>
              <p:nvPr/>
            </p:nvSpPr>
            <p:spPr>
              <a:xfrm>
                <a:off x="6723328" y="6478152"/>
                <a:ext cx="888205" cy="307777"/>
              </a:xfrm>
              <a:prstGeom prst="rect">
                <a:avLst/>
              </a:prstGeom>
              <a:noFill/>
            </p:spPr>
            <p:txBody>
              <a:bodyPr wrap="square" lIns="0" tIns="0" rIns="0" bIns="0" rtlCol="0">
                <a:spAutoFit/>
              </a:bodyPr>
              <a:lstStyle/>
              <a:p>
                <a:pPr algn="l"/>
                <a:r>
                  <a:rPr lang="en-US" sz="1000" dirty="0">
                    <a:gradFill>
                      <a:gsLst>
                        <a:gs pos="2917">
                          <a:schemeClr val="tx1"/>
                        </a:gs>
                        <a:gs pos="30000">
                          <a:schemeClr val="tx1"/>
                        </a:gs>
                      </a:gsLst>
                      <a:lin ang="5400000" scaled="0"/>
                    </a:gradFill>
                  </a:rPr>
                  <a:t>Presentation/</a:t>
                </a:r>
              </a:p>
              <a:p>
                <a:pPr algn="l"/>
                <a:r>
                  <a:rPr lang="en-US" sz="1000" dirty="0">
                    <a:gradFill>
                      <a:gsLst>
                        <a:gs pos="2917">
                          <a:schemeClr val="tx1"/>
                        </a:gs>
                        <a:gs pos="30000">
                          <a:schemeClr val="tx1"/>
                        </a:gs>
                      </a:gsLst>
                      <a:lin ang="5400000" scaled="0"/>
                    </a:gradFill>
                  </a:rPr>
                  <a:t>Whole Group</a:t>
                </a:r>
              </a:p>
            </p:txBody>
          </p:sp>
        </p:grpSp>
        <p:grpSp>
          <p:nvGrpSpPr>
            <p:cNvPr id="10" name="Group 9">
              <a:extLst>
                <a:ext uri="{FF2B5EF4-FFF2-40B4-BE49-F238E27FC236}">
                  <a16:creationId xmlns:a16="http://schemas.microsoft.com/office/drawing/2014/main" id="{4499351A-9A1D-4195-9BF8-A0D697012B2C}"/>
                </a:ext>
              </a:extLst>
            </p:cNvPr>
            <p:cNvGrpSpPr/>
            <p:nvPr/>
          </p:nvGrpSpPr>
          <p:grpSpPr>
            <a:xfrm>
              <a:off x="7784444" y="6555096"/>
              <a:ext cx="597838" cy="153888"/>
              <a:chOff x="7873089" y="6555096"/>
              <a:chExt cx="597838" cy="153888"/>
            </a:xfrm>
          </p:grpSpPr>
          <p:sp>
            <p:nvSpPr>
              <p:cNvPr id="17" name="Rectangle 16">
                <a:extLst>
                  <a:ext uri="{FF2B5EF4-FFF2-40B4-BE49-F238E27FC236}">
                    <a16:creationId xmlns:a16="http://schemas.microsoft.com/office/drawing/2014/main" id="{535ED643-E585-483E-8F9C-B6A5037B1D0F}"/>
                  </a:ext>
                </a:extLst>
              </p:cNvPr>
              <p:cNvSpPr/>
              <p:nvPr/>
            </p:nvSpPr>
            <p:spPr bwMode="auto">
              <a:xfrm>
                <a:off x="7873089" y="6564307"/>
                <a:ext cx="135467" cy="135467"/>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Box 17">
                <a:extLst>
                  <a:ext uri="{FF2B5EF4-FFF2-40B4-BE49-F238E27FC236}">
                    <a16:creationId xmlns:a16="http://schemas.microsoft.com/office/drawing/2014/main" id="{0A0FB2CD-4F1E-41A7-A319-99D1B5F1B8A7}"/>
                  </a:ext>
                </a:extLst>
              </p:cNvPr>
              <p:cNvSpPr txBox="1"/>
              <p:nvPr/>
            </p:nvSpPr>
            <p:spPr>
              <a:xfrm>
                <a:off x="8050094" y="6555096"/>
                <a:ext cx="420833" cy="153888"/>
              </a:xfrm>
              <a:prstGeom prst="rect">
                <a:avLst/>
              </a:prstGeom>
              <a:noFill/>
            </p:spPr>
            <p:txBody>
              <a:bodyPr wrap="square" lIns="0" tIns="0" rIns="0" bIns="0" rtlCol="0">
                <a:spAutoFit/>
              </a:bodyPr>
              <a:lstStyle/>
              <a:p>
                <a:pPr algn="l"/>
                <a:r>
                  <a:rPr lang="en-US" sz="1000" dirty="0">
                    <a:gradFill>
                      <a:gsLst>
                        <a:gs pos="2917">
                          <a:schemeClr val="tx1"/>
                        </a:gs>
                        <a:gs pos="30000">
                          <a:schemeClr val="tx1"/>
                        </a:gs>
                      </a:gsLst>
                      <a:lin ang="5400000" scaled="0"/>
                    </a:gradFill>
                  </a:rPr>
                  <a:t>Lab</a:t>
                </a:r>
              </a:p>
            </p:txBody>
          </p:sp>
        </p:grpSp>
        <p:grpSp>
          <p:nvGrpSpPr>
            <p:cNvPr id="11" name="Group 10">
              <a:extLst>
                <a:ext uri="{FF2B5EF4-FFF2-40B4-BE49-F238E27FC236}">
                  <a16:creationId xmlns:a16="http://schemas.microsoft.com/office/drawing/2014/main" id="{C3FCE39E-E09B-488C-AFCB-81FCF54FE6AB}"/>
                </a:ext>
              </a:extLst>
            </p:cNvPr>
            <p:cNvGrpSpPr/>
            <p:nvPr/>
          </p:nvGrpSpPr>
          <p:grpSpPr>
            <a:xfrm>
              <a:off x="8555193" y="6478152"/>
              <a:ext cx="1332848" cy="307777"/>
              <a:chOff x="9199855" y="6478152"/>
              <a:chExt cx="1332848" cy="307777"/>
            </a:xfrm>
          </p:grpSpPr>
          <p:sp>
            <p:nvSpPr>
              <p:cNvPr id="15" name="Rectangle 14">
                <a:extLst>
                  <a:ext uri="{FF2B5EF4-FFF2-40B4-BE49-F238E27FC236}">
                    <a16:creationId xmlns:a16="http://schemas.microsoft.com/office/drawing/2014/main" id="{BD5C0EBC-A212-4F43-BC58-EB27CA02A628}"/>
                  </a:ext>
                </a:extLst>
              </p:cNvPr>
              <p:cNvSpPr/>
              <p:nvPr/>
            </p:nvSpPr>
            <p:spPr bwMode="auto">
              <a:xfrm>
                <a:off x="9199855" y="6564307"/>
                <a:ext cx="135467" cy="135467"/>
              </a:xfrm>
              <a:prstGeom prst="rect">
                <a:avLst/>
              </a:prstGeom>
              <a:solidFill>
                <a:srgbClr val="B4A0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TextBox 15">
                <a:extLst>
                  <a:ext uri="{FF2B5EF4-FFF2-40B4-BE49-F238E27FC236}">
                    <a16:creationId xmlns:a16="http://schemas.microsoft.com/office/drawing/2014/main" id="{44EBCBA0-98B8-4016-903D-13834DFF8C7B}"/>
                  </a:ext>
                </a:extLst>
              </p:cNvPr>
              <p:cNvSpPr txBox="1"/>
              <p:nvPr/>
            </p:nvSpPr>
            <p:spPr>
              <a:xfrm>
                <a:off x="9376860" y="6478152"/>
                <a:ext cx="1155843" cy="307777"/>
              </a:xfrm>
              <a:prstGeom prst="rect">
                <a:avLst/>
              </a:prstGeom>
              <a:noFill/>
            </p:spPr>
            <p:txBody>
              <a:bodyPr wrap="square" lIns="0" tIns="0" rIns="0" bIns="0" rtlCol="0">
                <a:spAutoFit/>
              </a:bodyPr>
              <a:lstStyle/>
              <a:p>
                <a:pPr algn="l"/>
                <a:r>
                  <a:rPr lang="en-US" sz="1000" dirty="0">
                    <a:gradFill>
                      <a:gsLst>
                        <a:gs pos="2917">
                          <a:schemeClr val="tx1"/>
                        </a:gs>
                        <a:gs pos="30000">
                          <a:schemeClr val="tx1"/>
                        </a:gs>
                      </a:gsLst>
                      <a:lin ang="5400000" scaled="0"/>
                    </a:gradFill>
                  </a:rPr>
                  <a:t>Activity/ Discussion/ Group Work</a:t>
                </a:r>
              </a:p>
            </p:txBody>
          </p:sp>
        </p:grpSp>
        <p:grpSp>
          <p:nvGrpSpPr>
            <p:cNvPr id="12" name="Group 11">
              <a:extLst>
                <a:ext uri="{FF2B5EF4-FFF2-40B4-BE49-F238E27FC236}">
                  <a16:creationId xmlns:a16="http://schemas.microsoft.com/office/drawing/2014/main" id="{FBF10118-9709-4C16-80C5-D7B4A7F705C5}"/>
                </a:ext>
              </a:extLst>
            </p:cNvPr>
            <p:cNvGrpSpPr/>
            <p:nvPr/>
          </p:nvGrpSpPr>
          <p:grpSpPr>
            <a:xfrm>
              <a:off x="10060953" y="6555096"/>
              <a:ext cx="1233580" cy="153888"/>
              <a:chOff x="10526621" y="6555096"/>
              <a:chExt cx="1233580" cy="153888"/>
            </a:xfrm>
          </p:grpSpPr>
          <p:sp>
            <p:nvSpPr>
              <p:cNvPr id="13" name="Rectangle 12">
                <a:extLst>
                  <a:ext uri="{FF2B5EF4-FFF2-40B4-BE49-F238E27FC236}">
                    <a16:creationId xmlns:a16="http://schemas.microsoft.com/office/drawing/2014/main" id="{CD7634E0-80F4-45C3-AF3C-FE636F38960A}"/>
                  </a:ext>
                </a:extLst>
              </p:cNvPr>
              <p:cNvSpPr/>
              <p:nvPr/>
            </p:nvSpPr>
            <p:spPr bwMode="auto">
              <a:xfrm>
                <a:off x="10526621" y="6564307"/>
                <a:ext cx="135467" cy="135467"/>
              </a:xfrm>
              <a:prstGeom prst="rect">
                <a:avLst/>
              </a:prstGeom>
              <a:solidFill>
                <a:srgbClr val="FFF1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extBox 13">
                <a:extLst>
                  <a:ext uri="{FF2B5EF4-FFF2-40B4-BE49-F238E27FC236}">
                    <a16:creationId xmlns:a16="http://schemas.microsoft.com/office/drawing/2014/main" id="{A470C848-C031-4463-BC43-159CDD3394E9}"/>
                  </a:ext>
                </a:extLst>
              </p:cNvPr>
              <p:cNvSpPr txBox="1"/>
              <p:nvPr/>
            </p:nvSpPr>
            <p:spPr>
              <a:xfrm>
                <a:off x="10703627" y="6555096"/>
                <a:ext cx="1056574" cy="153888"/>
              </a:xfrm>
              <a:prstGeom prst="rect">
                <a:avLst/>
              </a:prstGeom>
              <a:noFill/>
            </p:spPr>
            <p:txBody>
              <a:bodyPr wrap="square" lIns="0" tIns="0" rIns="0" bIns="0" rtlCol="0">
                <a:spAutoFit/>
              </a:bodyPr>
              <a:lstStyle/>
              <a:p>
                <a:pPr algn="l"/>
                <a:r>
                  <a:rPr lang="en-US" sz="1000" dirty="0">
                    <a:gradFill>
                      <a:gsLst>
                        <a:gs pos="2917">
                          <a:schemeClr val="tx1"/>
                        </a:gs>
                        <a:gs pos="30000">
                          <a:schemeClr val="tx1"/>
                        </a:gs>
                      </a:gsLst>
                      <a:lin ang="5400000" scaled="0"/>
                    </a:gradFill>
                  </a:rPr>
                  <a:t>Announcements</a:t>
                </a:r>
              </a:p>
            </p:txBody>
          </p:sp>
        </p:grpSp>
      </p:grpSp>
    </p:spTree>
    <p:extLst>
      <p:ext uri="{BB962C8B-B14F-4D97-AF65-F5344CB8AC3E}">
        <p14:creationId xmlns:p14="http://schemas.microsoft.com/office/powerpoint/2010/main" val="397291244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371A58-C509-4C64-A8E4-3E1DF51CE916}"/>
              </a:ext>
            </a:extLst>
          </p:cNvPr>
          <p:cNvSpPr>
            <a:spLocks noGrp="1"/>
          </p:cNvSpPr>
          <p:nvPr>
            <p:ph type="title"/>
          </p:nvPr>
        </p:nvSpPr>
        <p:spPr>
          <a:xfrm>
            <a:off x="325407" y="286663"/>
            <a:ext cx="4677913" cy="861774"/>
          </a:xfrm>
        </p:spPr>
        <p:txBody>
          <a:bodyPr/>
          <a:lstStyle/>
          <a:p>
            <a:r>
              <a:rPr lang="en-US" dirty="0"/>
              <a:t>Your challenge should you choose to accept it:</a:t>
            </a:r>
          </a:p>
        </p:txBody>
      </p:sp>
      <p:pic>
        <p:nvPicPr>
          <p:cNvPr id="16" name="Picture Placeholder 15">
            <a:extLst>
              <a:ext uri="{FF2B5EF4-FFF2-40B4-BE49-F238E27FC236}">
                <a16:creationId xmlns:a16="http://schemas.microsoft.com/office/drawing/2014/main" id="{4BC0D46D-4563-49A3-9660-EA846E1128DA}"/>
              </a:ext>
            </a:extLst>
          </p:cNvPr>
          <p:cNvPicPr>
            <a:picLocks noGrp="1" noChangeAspect="1"/>
          </p:cNvPicPr>
          <p:nvPr>
            <p:ph type="pic" sz="quarter" idx="11"/>
          </p:nvPr>
        </p:nvPicPr>
        <p:blipFill>
          <a:blip r:embed="rId2"/>
          <a:srcRect l="16550" r="16550"/>
          <a:stretch>
            <a:fillRect/>
          </a:stretch>
        </p:blipFill>
        <p:spPr>
          <a:xfrm>
            <a:off x="5334001" y="0"/>
            <a:ext cx="6858000" cy="6858000"/>
          </a:xfrm>
          <a:prstGeom prst="rect">
            <a:avLst/>
          </a:prstGeom>
        </p:spPr>
      </p:pic>
      <p:sp>
        <p:nvSpPr>
          <p:cNvPr id="5" name="Text Placeholder 4">
            <a:extLst>
              <a:ext uri="{FF2B5EF4-FFF2-40B4-BE49-F238E27FC236}">
                <a16:creationId xmlns:a16="http://schemas.microsoft.com/office/drawing/2014/main" id="{17328A52-262B-47B8-8B87-091003DE90C4}"/>
              </a:ext>
            </a:extLst>
          </p:cNvPr>
          <p:cNvSpPr>
            <a:spLocks noGrp="1"/>
          </p:cNvSpPr>
          <p:nvPr>
            <p:ph type="body" sz="quarter" idx="4294967295"/>
          </p:nvPr>
        </p:nvSpPr>
        <p:spPr>
          <a:xfrm>
            <a:off x="714793" y="1468425"/>
            <a:ext cx="3899140" cy="4759765"/>
          </a:xfrm>
        </p:spPr>
        <p:txBody>
          <a:bodyPr/>
          <a:lstStyle/>
          <a:p>
            <a:pPr marL="0" indent="0">
              <a:buNone/>
            </a:pPr>
            <a:r>
              <a:rPr lang="en-US" dirty="0"/>
              <a:t>Wide World Importers needs your help!</a:t>
            </a:r>
          </a:p>
          <a:p>
            <a:r>
              <a:rPr lang="en-US" sz="2400" dirty="0"/>
              <a:t>Work as a team and prove to them you have what it takes.</a:t>
            </a:r>
          </a:p>
          <a:p>
            <a:r>
              <a:rPr lang="en-US" sz="2400" dirty="0"/>
              <a:t>It won’t be easy alone, but as ONE Microsoft, you can do this!</a:t>
            </a:r>
          </a:p>
          <a:p>
            <a:r>
              <a:rPr lang="en-US" sz="2400" dirty="0"/>
              <a:t>Complete as many of the challenges as you can, but don’t worry about getting them all done.</a:t>
            </a:r>
          </a:p>
        </p:txBody>
      </p:sp>
      <p:sp>
        <p:nvSpPr>
          <p:cNvPr id="8" name="TextBox 7">
            <a:extLst>
              <a:ext uri="{FF2B5EF4-FFF2-40B4-BE49-F238E27FC236}">
                <a16:creationId xmlns:a16="http://schemas.microsoft.com/office/drawing/2014/main" id="{8C38B0D9-E7D2-4FE2-AF3A-94AF1035A920}"/>
              </a:ext>
            </a:extLst>
          </p:cNvPr>
          <p:cNvSpPr txBox="1"/>
          <p:nvPr/>
        </p:nvSpPr>
        <p:spPr>
          <a:xfrm>
            <a:off x="9267648" y="6719501"/>
            <a:ext cx="6096000" cy="138499"/>
          </a:xfrm>
          <a:prstGeom prst="rect">
            <a:avLst/>
          </a:prstGeom>
          <a:noFill/>
        </p:spPr>
        <p:txBody>
          <a:bodyPr wrap="square" lIns="0" tIns="0" rIns="0" bIns="0" rtlCol="0">
            <a:spAutoFit/>
          </a:bodyPr>
          <a:lstStyle/>
          <a:p>
            <a:r>
              <a:rPr lang="en-US" sz="900" dirty="0">
                <a:hlinkClick r:id="rId3" tooltip="http://ipkitten.blogspot.co.uk/2012_07_01_archive.html"/>
              </a:rPr>
              <a:t>This Photo</a:t>
            </a:r>
            <a:r>
              <a:rPr lang="en-US" sz="900" dirty="0"/>
              <a:t> by Unknown Author is licensed under </a:t>
            </a:r>
            <a:r>
              <a:rPr lang="en-US" sz="900" dirty="0">
                <a:hlinkClick r:id="rId4" tooltip="https://creativecommons.org/licenses/by/3.0/"/>
              </a:rPr>
              <a:t>CC BY</a:t>
            </a:r>
            <a:endParaRPr lang="en-US" sz="900" dirty="0"/>
          </a:p>
        </p:txBody>
      </p:sp>
    </p:spTree>
    <p:extLst>
      <p:ext uri="{BB962C8B-B14F-4D97-AF65-F5344CB8AC3E}">
        <p14:creationId xmlns:p14="http://schemas.microsoft.com/office/powerpoint/2010/main" val="425735838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371A58-C509-4C64-A8E4-3E1DF51CE916}"/>
              </a:ext>
            </a:extLst>
          </p:cNvPr>
          <p:cNvSpPr>
            <a:spLocks noGrp="1"/>
          </p:cNvSpPr>
          <p:nvPr>
            <p:ph type="title"/>
          </p:nvPr>
        </p:nvSpPr>
        <p:spPr>
          <a:xfrm>
            <a:off x="325407" y="286663"/>
            <a:ext cx="4677913" cy="422423"/>
          </a:xfrm>
        </p:spPr>
        <p:txBody>
          <a:bodyPr/>
          <a:lstStyle/>
          <a:p>
            <a:r>
              <a:rPr lang="en-US" dirty="0"/>
              <a:t>Not allowed</a:t>
            </a:r>
          </a:p>
        </p:txBody>
      </p:sp>
      <p:pic>
        <p:nvPicPr>
          <p:cNvPr id="16" name="Picture Placeholder 15">
            <a:extLst>
              <a:ext uri="{FF2B5EF4-FFF2-40B4-BE49-F238E27FC236}">
                <a16:creationId xmlns:a16="http://schemas.microsoft.com/office/drawing/2014/main" id="{4BC0D46D-4563-49A3-9660-EA846E1128DA}"/>
              </a:ext>
            </a:extLst>
          </p:cNvPr>
          <p:cNvPicPr>
            <a:picLocks noGrp="1" noChangeAspect="1"/>
          </p:cNvPicPr>
          <p:nvPr>
            <p:ph type="pic" sz="quarter" idx="11"/>
          </p:nvPr>
        </p:nvPicPr>
        <p:blipFill>
          <a:blip r:embed="rId2"/>
          <a:srcRect l="16550" r="16550"/>
          <a:stretch>
            <a:fillRect/>
          </a:stretch>
        </p:blipFill>
        <p:spPr>
          <a:xfrm>
            <a:off x="5334001" y="0"/>
            <a:ext cx="6858000" cy="6858000"/>
          </a:xfrm>
          <a:prstGeom prst="rect">
            <a:avLst/>
          </a:prstGeom>
        </p:spPr>
      </p:pic>
      <p:sp>
        <p:nvSpPr>
          <p:cNvPr id="5" name="Text Placeholder 4">
            <a:extLst>
              <a:ext uri="{FF2B5EF4-FFF2-40B4-BE49-F238E27FC236}">
                <a16:creationId xmlns:a16="http://schemas.microsoft.com/office/drawing/2014/main" id="{17328A52-262B-47B8-8B87-091003DE90C4}"/>
              </a:ext>
            </a:extLst>
          </p:cNvPr>
          <p:cNvSpPr>
            <a:spLocks noGrp="1"/>
          </p:cNvSpPr>
          <p:nvPr>
            <p:ph type="body" sz="quarter" idx="4294967295"/>
          </p:nvPr>
        </p:nvSpPr>
        <p:spPr>
          <a:xfrm>
            <a:off x="714793" y="1468425"/>
            <a:ext cx="3899140" cy="4041876"/>
          </a:xfrm>
        </p:spPr>
        <p:txBody>
          <a:bodyPr/>
          <a:lstStyle/>
          <a:p>
            <a:pPr marL="0" indent="0">
              <a:buNone/>
            </a:pPr>
            <a:r>
              <a:rPr lang="en-US" dirty="0"/>
              <a:t>Scaling SQL Pools up</a:t>
            </a:r>
          </a:p>
          <a:p>
            <a:pPr marL="0" indent="0">
              <a:buNone/>
            </a:pPr>
            <a:endParaRPr lang="en-US" sz="2400" dirty="0"/>
          </a:p>
          <a:p>
            <a:pPr marL="0" indent="0">
              <a:buNone/>
            </a:pPr>
            <a:r>
              <a:rPr lang="en-US" sz="2400" dirty="0"/>
              <a:t>Working in other SQL Pool schema than </a:t>
            </a:r>
            <a:r>
              <a:rPr lang="en-US" sz="2400" dirty="0" err="1"/>
              <a:t>wwi_poc</a:t>
            </a:r>
            <a:endParaRPr lang="en-US" sz="2400" dirty="0"/>
          </a:p>
          <a:p>
            <a:pPr marL="0" indent="0">
              <a:buNone/>
            </a:pPr>
            <a:endParaRPr lang="en-US" sz="2400" dirty="0"/>
          </a:p>
          <a:p>
            <a:pPr marL="0" indent="0">
              <a:buNone/>
            </a:pPr>
            <a:r>
              <a:rPr lang="en-US" sz="2400" dirty="0"/>
              <a:t>Using other files from the data lake to import sales data other than the ones explicitly mentioned in the description of the challenge</a:t>
            </a:r>
          </a:p>
        </p:txBody>
      </p:sp>
      <p:sp>
        <p:nvSpPr>
          <p:cNvPr id="8" name="TextBox 7">
            <a:extLst>
              <a:ext uri="{FF2B5EF4-FFF2-40B4-BE49-F238E27FC236}">
                <a16:creationId xmlns:a16="http://schemas.microsoft.com/office/drawing/2014/main" id="{8C38B0D9-E7D2-4FE2-AF3A-94AF1035A920}"/>
              </a:ext>
            </a:extLst>
          </p:cNvPr>
          <p:cNvSpPr txBox="1"/>
          <p:nvPr/>
        </p:nvSpPr>
        <p:spPr>
          <a:xfrm>
            <a:off x="9267648" y="6719501"/>
            <a:ext cx="6096000" cy="138499"/>
          </a:xfrm>
          <a:prstGeom prst="rect">
            <a:avLst/>
          </a:prstGeom>
          <a:noFill/>
        </p:spPr>
        <p:txBody>
          <a:bodyPr wrap="square" lIns="0" tIns="0" rIns="0" bIns="0" rtlCol="0">
            <a:spAutoFit/>
          </a:bodyPr>
          <a:lstStyle/>
          <a:p>
            <a:r>
              <a:rPr lang="en-US" sz="900" dirty="0">
                <a:hlinkClick r:id="rId3" tooltip="http://ipkitten.blogspot.co.uk/2012_07_01_archive.html"/>
              </a:rPr>
              <a:t>This Photo</a:t>
            </a:r>
            <a:r>
              <a:rPr lang="en-US" sz="900" dirty="0"/>
              <a:t> by Unknown Author is licensed under </a:t>
            </a:r>
            <a:r>
              <a:rPr lang="en-US" sz="900" dirty="0">
                <a:hlinkClick r:id="rId4" tooltip="https://creativecommons.org/licenses/by/3.0/"/>
              </a:rPr>
              <a:t>CC BY</a:t>
            </a:r>
            <a:endParaRPr lang="en-US" sz="900" dirty="0"/>
          </a:p>
        </p:txBody>
      </p:sp>
      <p:pic>
        <p:nvPicPr>
          <p:cNvPr id="3" name="Graphic 2" descr="No sign">
            <a:extLst>
              <a:ext uri="{FF2B5EF4-FFF2-40B4-BE49-F238E27FC236}">
                <a16:creationId xmlns:a16="http://schemas.microsoft.com/office/drawing/2014/main" id="{D6949633-71AB-4C80-A5E9-4063C13A307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264442" y="745958"/>
            <a:ext cx="4620126" cy="4620126"/>
          </a:xfrm>
          <a:prstGeom prst="rect">
            <a:avLst/>
          </a:prstGeom>
        </p:spPr>
      </p:pic>
    </p:spTree>
    <p:extLst>
      <p:ext uri="{BB962C8B-B14F-4D97-AF65-F5344CB8AC3E}">
        <p14:creationId xmlns:p14="http://schemas.microsoft.com/office/powerpoint/2010/main" val="355089827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DB5DF518-9D87-4C9E-B207-CAE342D1FE02}"/>
              </a:ext>
            </a:extLst>
          </p:cNvPr>
          <p:cNvSpPr>
            <a:spLocks noGrp="1"/>
          </p:cNvSpPr>
          <p:nvPr>
            <p:ph type="title"/>
          </p:nvPr>
        </p:nvSpPr>
        <p:spPr>
          <a:xfrm>
            <a:off x="1319920" y="204363"/>
            <a:ext cx="10789916" cy="977575"/>
          </a:xfrm>
        </p:spPr>
        <p:txBody>
          <a:bodyPr/>
          <a:lstStyle/>
          <a:p>
            <a:r>
              <a:rPr lang="en-US" dirty="0"/>
              <a:t>Your Challenge</a:t>
            </a:r>
            <a:br>
              <a:rPr lang="en-US" dirty="0"/>
            </a:br>
            <a:r>
              <a:rPr lang="en-US" dirty="0">
                <a:solidFill>
                  <a:srgbClr val="737373"/>
                </a:solidFill>
              </a:rPr>
              <a:t>Should You Accept It…</a:t>
            </a:r>
          </a:p>
        </p:txBody>
      </p:sp>
      <p:cxnSp>
        <p:nvCxnSpPr>
          <p:cNvPr id="2" name="Straight Connector 1">
            <a:extLst>
              <a:ext uri="{FF2B5EF4-FFF2-40B4-BE49-F238E27FC236}">
                <a16:creationId xmlns:a16="http://schemas.microsoft.com/office/drawing/2014/main" id="{3660676B-CEE5-40F8-9118-26AA90898AA7}"/>
              </a:ext>
            </a:extLst>
          </p:cNvPr>
          <p:cNvCxnSpPr>
            <a:cxnSpLocks/>
          </p:cNvCxnSpPr>
          <p:nvPr/>
        </p:nvCxnSpPr>
        <p:spPr>
          <a:xfrm>
            <a:off x="2158770" y="1701947"/>
            <a:ext cx="0" cy="574095"/>
          </a:xfrm>
          <a:prstGeom prst="line">
            <a:avLst/>
          </a:prstGeom>
          <a:ln>
            <a:solidFill>
              <a:schemeClr val="bg1">
                <a:lumMod val="6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0941A39-0F86-4711-A40F-04DA806B6824}"/>
              </a:ext>
            </a:extLst>
          </p:cNvPr>
          <p:cNvSpPr txBox="1"/>
          <p:nvPr/>
        </p:nvSpPr>
        <p:spPr>
          <a:xfrm>
            <a:off x="614995" y="1835106"/>
            <a:ext cx="1364867" cy="307777"/>
          </a:xfrm>
          <a:prstGeom prst="rect">
            <a:avLst/>
          </a:prstGeom>
          <a:noFill/>
        </p:spPr>
        <p:txBody>
          <a:bodyPr wrap="square" lIns="0" tIns="0" rIns="0" bIns="0" rtlCol="0">
            <a:spAutoFit/>
          </a:bodyPr>
          <a:lstStyle/>
          <a:p>
            <a:pPr algn="r"/>
            <a:r>
              <a:rPr lang="en-US" sz="2000" dirty="0">
                <a:gradFill>
                  <a:gsLst>
                    <a:gs pos="2917">
                      <a:schemeClr val="tx1"/>
                    </a:gs>
                    <a:gs pos="30000">
                      <a:schemeClr val="tx1"/>
                    </a:gs>
                  </a:gsLst>
                  <a:lin ang="5400000" scaled="0"/>
                </a:gradFill>
              </a:rPr>
              <a:t>CHALLENGE</a:t>
            </a:r>
          </a:p>
        </p:txBody>
      </p:sp>
      <p:sp>
        <p:nvSpPr>
          <p:cNvPr id="9" name="TextBox 8">
            <a:extLst>
              <a:ext uri="{FF2B5EF4-FFF2-40B4-BE49-F238E27FC236}">
                <a16:creationId xmlns:a16="http://schemas.microsoft.com/office/drawing/2014/main" id="{A9D20C43-0225-4E6D-A468-3A69C0A69639}"/>
              </a:ext>
            </a:extLst>
          </p:cNvPr>
          <p:cNvSpPr txBox="1"/>
          <p:nvPr/>
        </p:nvSpPr>
        <p:spPr>
          <a:xfrm>
            <a:off x="2242267" y="1795856"/>
            <a:ext cx="6909671" cy="369332"/>
          </a:xfrm>
          <a:prstGeom prst="rect">
            <a:avLst/>
          </a:prstGeom>
          <a:noFill/>
        </p:spPr>
        <p:txBody>
          <a:bodyPr wrap="square">
            <a:spAutoFit/>
          </a:bodyPr>
          <a:lstStyle/>
          <a:p>
            <a:r>
              <a:rPr lang="en-US" dirty="0"/>
              <a:t>Wide World Importers </a:t>
            </a:r>
            <a:r>
              <a:rPr lang="en-US" b="1" dirty="0">
                <a:solidFill>
                  <a:srgbClr val="B4A0FF"/>
                </a:solidFill>
              </a:rPr>
              <a:t>needs your help!</a:t>
            </a:r>
          </a:p>
        </p:txBody>
      </p:sp>
      <p:sp>
        <p:nvSpPr>
          <p:cNvPr id="11" name="people_23" title="Icon of a person with a chat bubble above them">
            <a:extLst>
              <a:ext uri="{FF2B5EF4-FFF2-40B4-BE49-F238E27FC236}">
                <a16:creationId xmlns:a16="http://schemas.microsoft.com/office/drawing/2014/main" id="{49875BA4-0DB1-4D64-BD35-603AF15D0A57}"/>
              </a:ext>
            </a:extLst>
          </p:cNvPr>
          <p:cNvSpPr>
            <a:spLocks noChangeAspect="1" noEditPoints="1"/>
          </p:cNvSpPr>
          <p:nvPr/>
        </p:nvSpPr>
        <p:spPr bwMode="auto">
          <a:xfrm>
            <a:off x="588397" y="350351"/>
            <a:ext cx="687791" cy="680511"/>
          </a:xfrm>
          <a:custGeom>
            <a:avLst/>
            <a:gdLst>
              <a:gd name="T0" fmla="*/ 75 w 275"/>
              <a:gd name="T1" fmla="*/ 34 h 273"/>
              <a:gd name="T2" fmla="*/ 75 w 275"/>
              <a:gd name="T3" fmla="*/ 0 h 273"/>
              <a:gd name="T4" fmla="*/ 275 w 275"/>
              <a:gd name="T5" fmla="*/ 0 h 273"/>
              <a:gd name="T6" fmla="*/ 275 w 275"/>
              <a:gd name="T7" fmla="*/ 125 h 273"/>
              <a:gd name="T8" fmla="*/ 247 w 275"/>
              <a:gd name="T9" fmla="*/ 125 h 273"/>
              <a:gd name="T10" fmla="*/ 203 w 275"/>
              <a:gd name="T11" fmla="*/ 170 h 273"/>
              <a:gd name="T12" fmla="*/ 203 w 275"/>
              <a:gd name="T13" fmla="*/ 127 h 273"/>
              <a:gd name="T14" fmla="*/ 181 w 275"/>
              <a:gd name="T15" fmla="*/ 127 h 273"/>
              <a:gd name="T16" fmla="*/ 92 w 275"/>
              <a:gd name="T17" fmla="*/ 71 h 273"/>
              <a:gd name="T18" fmla="*/ 38 w 275"/>
              <a:gd name="T19" fmla="*/ 126 h 273"/>
              <a:gd name="T20" fmla="*/ 92 w 275"/>
              <a:gd name="T21" fmla="*/ 181 h 273"/>
              <a:gd name="T22" fmla="*/ 147 w 275"/>
              <a:gd name="T23" fmla="*/ 126 h 273"/>
              <a:gd name="T24" fmla="*/ 92 w 275"/>
              <a:gd name="T25" fmla="*/ 71 h 273"/>
              <a:gd name="T26" fmla="*/ 185 w 275"/>
              <a:gd name="T27" fmla="*/ 273 h 273"/>
              <a:gd name="T28" fmla="*/ 92 w 275"/>
              <a:gd name="T29" fmla="*/ 181 h 273"/>
              <a:gd name="T30" fmla="*/ 0 w 275"/>
              <a:gd name="T3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5" h="273">
                <a:moveTo>
                  <a:pt x="75" y="34"/>
                </a:moveTo>
                <a:cubicBezTo>
                  <a:pt x="75" y="0"/>
                  <a:pt x="75" y="0"/>
                  <a:pt x="75" y="0"/>
                </a:cubicBezTo>
                <a:cubicBezTo>
                  <a:pt x="275" y="0"/>
                  <a:pt x="275" y="0"/>
                  <a:pt x="275" y="0"/>
                </a:cubicBezTo>
                <a:cubicBezTo>
                  <a:pt x="275" y="125"/>
                  <a:pt x="275" y="125"/>
                  <a:pt x="275" y="125"/>
                </a:cubicBezTo>
                <a:cubicBezTo>
                  <a:pt x="247" y="125"/>
                  <a:pt x="247" y="125"/>
                  <a:pt x="247" y="125"/>
                </a:cubicBezTo>
                <a:cubicBezTo>
                  <a:pt x="203" y="170"/>
                  <a:pt x="203" y="170"/>
                  <a:pt x="203" y="170"/>
                </a:cubicBezTo>
                <a:cubicBezTo>
                  <a:pt x="203" y="127"/>
                  <a:pt x="203" y="127"/>
                  <a:pt x="203" y="127"/>
                </a:cubicBezTo>
                <a:cubicBezTo>
                  <a:pt x="181" y="127"/>
                  <a:pt x="181" y="127"/>
                  <a:pt x="181" y="127"/>
                </a:cubicBezTo>
                <a:moveTo>
                  <a:pt x="92" y="71"/>
                </a:moveTo>
                <a:cubicBezTo>
                  <a:pt x="62" y="71"/>
                  <a:pt x="38" y="96"/>
                  <a:pt x="38" y="126"/>
                </a:cubicBezTo>
                <a:cubicBezTo>
                  <a:pt x="38" y="156"/>
                  <a:pt x="62" y="181"/>
                  <a:pt x="92" y="181"/>
                </a:cubicBezTo>
                <a:cubicBezTo>
                  <a:pt x="123" y="181"/>
                  <a:pt x="147" y="156"/>
                  <a:pt x="147" y="126"/>
                </a:cubicBezTo>
                <a:cubicBezTo>
                  <a:pt x="147" y="96"/>
                  <a:pt x="123" y="71"/>
                  <a:pt x="92" y="71"/>
                </a:cubicBezTo>
                <a:close/>
                <a:moveTo>
                  <a:pt x="185" y="273"/>
                </a:moveTo>
                <a:cubicBezTo>
                  <a:pt x="185" y="222"/>
                  <a:pt x="144" y="181"/>
                  <a:pt x="92" y="181"/>
                </a:cubicBezTo>
                <a:cubicBezTo>
                  <a:pt x="41" y="181"/>
                  <a:pt x="0" y="222"/>
                  <a:pt x="0" y="273"/>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8" name="POI_ECAF" title="Icon of a map location marker">
            <a:extLst>
              <a:ext uri="{FF2B5EF4-FFF2-40B4-BE49-F238E27FC236}">
                <a16:creationId xmlns:a16="http://schemas.microsoft.com/office/drawing/2014/main" id="{99387040-8A71-4F00-97D8-D6FE0D772B93}"/>
              </a:ext>
            </a:extLst>
          </p:cNvPr>
          <p:cNvSpPr>
            <a:spLocks noChangeAspect="1" noEditPoints="1"/>
          </p:cNvSpPr>
          <p:nvPr/>
        </p:nvSpPr>
        <p:spPr bwMode="auto">
          <a:xfrm>
            <a:off x="2662867" y="6012749"/>
            <a:ext cx="165123" cy="264223"/>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solidFill>
            <a:srgbClr val="A80000"/>
          </a:solidFill>
          <a:ln w="15875" cap="sq">
            <a:solidFill>
              <a:srgbClr val="A80000"/>
            </a:solidFill>
            <a:prstDash val="solid"/>
            <a:miter lim="800000"/>
            <a:headEnd/>
            <a:tailEnd/>
          </a:ln>
          <a:effec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5" name="TextBox 74">
            <a:extLst>
              <a:ext uri="{FF2B5EF4-FFF2-40B4-BE49-F238E27FC236}">
                <a16:creationId xmlns:a16="http://schemas.microsoft.com/office/drawing/2014/main" id="{2708A3F5-D28F-4BB2-9EE2-62BD33BC4FD4}"/>
              </a:ext>
            </a:extLst>
          </p:cNvPr>
          <p:cNvSpPr txBox="1"/>
          <p:nvPr/>
        </p:nvSpPr>
        <p:spPr>
          <a:xfrm>
            <a:off x="659349" y="2789761"/>
            <a:ext cx="1320513" cy="307777"/>
          </a:xfrm>
          <a:prstGeom prst="rect">
            <a:avLst/>
          </a:prstGeom>
          <a:noFill/>
        </p:spPr>
        <p:txBody>
          <a:bodyPr wrap="square" lIns="0" tIns="0" rIns="0" bIns="0" rtlCol="0">
            <a:spAutoFit/>
          </a:bodyPr>
          <a:lstStyle/>
          <a:p>
            <a:pPr algn="r"/>
            <a:r>
              <a:rPr lang="en-US" sz="2000" dirty="0">
                <a:gradFill>
                  <a:gsLst>
                    <a:gs pos="2917">
                      <a:schemeClr val="tx1"/>
                    </a:gs>
                    <a:gs pos="30000">
                      <a:schemeClr val="tx1"/>
                    </a:gs>
                  </a:gsLst>
                  <a:lin ang="5400000" scaled="0"/>
                </a:gradFill>
              </a:rPr>
              <a:t>ACTIVITY</a:t>
            </a:r>
          </a:p>
        </p:txBody>
      </p:sp>
      <p:grpSp>
        <p:nvGrpSpPr>
          <p:cNvPr id="38" name="Group 37">
            <a:extLst>
              <a:ext uri="{FF2B5EF4-FFF2-40B4-BE49-F238E27FC236}">
                <a16:creationId xmlns:a16="http://schemas.microsoft.com/office/drawing/2014/main" id="{A80E9DE7-6BD8-44D8-825E-54BFAA23771B}"/>
              </a:ext>
            </a:extLst>
          </p:cNvPr>
          <p:cNvGrpSpPr/>
          <p:nvPr/>
        </p:nvGrpSpPr>
        <p:grpSpPr>
          <a:xfrm>
            <a:off x="3882387" y="2806164"/>
            <a:ext cx="512509" cy="275288"/>
            <a:chOff x="2293669" y="3176514"/>
            <a:chExt cx="680846" cy="365708"/>
          </a:xfrm>
        </p:grpSpPr>
        <p:sp>
          <p:nvSpPr>
            <p:cNvPr id="35" name="girl_2" title="Icon of a woman">
              <a:extLst>
                <a:ext uri="{FF2B5EF4-FFF2-40B4-BE49-F238E27FC236}">
                  <a16:creationId xmlns:a16="http://schemas.microsoft.com/office/drawing/2014/main" id="{A410E4D0-2889-4422-8D90-711281CC1B5A}"/>
                </a:ext>
              </a:extLst>
            </p:cNvPr>
            <p:cNvSpPr>
              <a:spLocks noChangeAspect="1" noEditPoints="1"/>
            </p:cNvSpPr>
            <p:nvPr/>
          </p:nvSpPr>
          <p:spPr bwMode="auto">
            <a:xfrm>
              <a:off x="2619213" y="3176514"/>
              <a:ext cx="355302" cy="365708"/>
            </a:xfrm>
            <a:custGeom>
              <a:avLst/>
              <a:gdLst>
                <a:gd name="T0" fmla="*/ 62 w 331"/>
                <a:gd name="T1" fmla="*/ 104 h 339"/>
                <a:gd name="T2" fmla="*/ 166 w 331"/>
                <a:gd name="T3" fmla="*/ 0 h 339"/>
                <a:gd name="T4" fmla="*/ 270 w 331"/>
                <a:gd name="T5" fmla="*/ 104 h 339"/>
                <a:gd name="T6" fmla="*/ 166 w 331"/>
                <a:gd name="T7" fmla="*/ 208 h 339"/>
                <a:gd name="T8" fmla="*/ 62 w 331"/>
                <a:gd name="T9" fmla="*/ 104 h 339"/>
                <a:gd name="T10" fmla="*/ 296 w 331"/>
                <a:gd name="T11" fmla="*/ 339 h 339"/>
                <a:gd name="T12" fmla="*/ 166 w 331"/>
                <a:gd name="T13" fmla="*/ 208 h 339"/>
                <a:gd name="T14" fmla="*/ 35 w 331"/>
                <a:gd name="T15" fmla="*/ 339 h 339"/>
                <a:gd name="T16" fmla="*/ 109 w 331"/>
                <a:gd name="T17" fmla="*/ 221 h 339"/>
                <a:gd name="T18" fmla="*/ 166 w 331"/>
                <a:gd name="T19" fmla="*/ 274 h 339"/>
                <a:gd name="T20" fmla="*/ 222 w 331"/>
                <a:gd name="T21" fmla="*/ 221 h 339"/>
                <a:gd name="T22" fmla="*/ 0 w 331"/>
                <a:gd name="T23" fmla="*/ 190 h 339"/>
                <a:gd name="T24" fmla="*/ 31 w 331"/>
                <a:gd name="T25" fmla="*/ 217 h 339"/>
                <a:gd name="T26" fmla="*/ 62 w 331"/>
                <a:gd name="T27" fmla="*/ 190 h 339"/>
                <a:gd name="T28" fmla="*/ 62 w 331"/>
                <a:gd name="T29" fmla="*/ 101 h 339"/>
                <a:gd name="T30" fmla="*/ 62 w 331"/>
                <a:gd name="T31" fmla="*/ 192 h 339"/>
                <a:gd name="T32" fmla="*/ 270 w 331"/>
                <a:gd name="T33" fmla="*/ 190 h 339"/>
                <a:gd name="T34" fmla="*/ 300 w 331"/>
                <a:gd name="T35" fmla="*/ 217 h 339"/>
                <a:gd name="T36" fmla="*/ 331 w 331"/>
                <a:gd name="T37" fmla="*/ 190 h 339"/>
                <a:gd name="T38" fmla="*/ 270 w 331"/>
                <a:gd name="T39" fmla="*/ 101 h 339"/>
                <a:gd name="T40" fmla="*/ 270 w 331"/>
                <a:gd name="T41" fmla="*/ 19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339">
                  <a:moveTo>
                    <a:pt x="62" y="104"/>
                  </a:moveTo>
                  <a:cubicBezTo>
                    <a:pt x="62" y="47"/>
                    <a:pt x="108" y="0"/>
                    <a:pt x="166" y="0"/>
                  </a:cubicBezTo>
                  <a:cubicBezTo>
                    <a:pt x="223" y="0"/>
                    <a:pt x="270" y="47"/>
                    <a:pt x="270" y="104"/>
                  </a:cubicBezTo>
                  <a:cubicBezTo>
                    <a:pt x="270" y="162"/>
                    <a:pt x="223" y="208"/>
                    <a:pt x="166" y="208"/>
                  </a:cubicBezTo>
                  <a:cubicBezTo>
                    <a:pt x="108" y="208"/>
                    <a:pt x="62" y="162"/>
                    <a:pt x="62" y="104"/>
                  </a:cubicBezTo>
                  <a:close/>
                  <a:moveTo>
                    <a:pt x="296" y="339"/>
                  </a:moveTo>
                  <a:cubicBezTo>
                    <a:pt x="296" y="267"/>
                    <a:pt x="238" y="208"/>
                    <a:pt x="166" y="208"/>
                  </a:cubicBezTo>
                  <a:cubicBezTo>
                    <a:pt x="94" y="208"/>
                    <a:pt x="35" y="267"/>
                    <a:pt x="35" y="339"/>
                  </a:cubicBezTo>
                  <a:moveTo>
                    <a:pt x="109" y="221"/>
                  </a:moveTo>
                  <a:cubicBezTo>
                    <a:pt x="166" y="274"/>
                    <a:pt x="166" y="274"/>
                    <a:pt x="166" y="274"/>
                  </a:cubicBezTo>
                  <a:cubicBezTo>
                    <a:pt x="222" y="221"/>
                    <a:pt x="222" y="221"/>
                    <a:pt x="222" y="221"/>
                  </a:cubicBezTo>
                  <a:moveTo>
                    <a:pt x="0" y="190"/>
                  </a:moveTo>
                  <a:cubicBezTo>
                    <a:pt x="0" y="205"/>
                    <a:pt x="14" y="217"/>
                    <a:pt x="31" y="217"/>
                  </a:cubicBezTo>
                  <a:cubicBezTo>
                    <a:pt x="48" y="217"/>
                    <a:pt x="62" y="205"/>
                    <a:pt x="62" y="190"/>
                  </a:cubicBezTo>
                  <a:moveTo>
                    <a:pt x="62" y="101"/>
                  </a:moveTo>
                  <a:cubicBezTo>
                    <a:pt x="62" y="192"/>
                    <a:pt x="62" y="192"/>
                    <a:pt x="62" y="192"/>
                  </a:cubicBezTo>
                  <a:moveTo>
                    <a:pt x="270" y="190"/>
                  </a:moveTo>
                  <a:cubicBezTo>
                    <a:pt x="270" y="205"/>
                    <a:pt x="283" y="217"/>
                    <a:pt x="300" y="217"/>
                  </a:cubicBezTo>
                  <a:cubicBezTo>
                    <a:pt x="317" y="217"/>
                    <a:pt x="331" y="205"/>
                    <a:pt x="331" y="190"/>
                  </a:cubicBezTo>
                  <a:moveTo>
                    <a:pt x="270" y="101"/>
                  </a:moveTo>
                  <a:cubicBezTo>
                    <a:pt x="270" y="192"/>
                    <a:pt x="270" y="192"/>
                    <a:pt x="270" y="192"/>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solidFill>
                  <a:srgbClr val="32145A"/>
                </a:solidFill>
                <a:latin typeface="Segoe UI"/>
              </a:endParaRPr>
            </a:p>
          </p:txBody>
        </p:sp>
        <p:sp>
          <p:nvSpPr>
            <p:cNvPr id="37" name="boy" title="Icon of a man">
              <a:extLst>
                <a:ext uri="{FF2B5EF4-FFF2-40B4-BE49-F238E27FC236}">
                  <a16:creationId xmlns:a16="http://schemas.microsoft.com/office/drawing/2014/main" id="{1E3EC17B-2479-4F08-BF07-0EB716A4EB28}"/>
                </a:ext>
              </a:extLst>
            </p:cNvPr>
            <p:cNvSpPr>
              <a:spLocks noChangeAspect="1" noEditPoints="1"/>
            </p:cNvSpPr>
            <p:nvPr/>
          </p:nvSpPr>
          <p:spPr bwMode="auto">
            <a:xfrm>
              <a:off x="2293669" y="3176514"/>
              <a:ext cx="280971" cy="365708"/>
            </a:xfrm>
            <a:custGeom>
              <a:avLst/>
              <a:gdLst>
                <a:gd name="T0" fmla="*/ 27 w 261"/>
                <a:gd name="T1" fmla="*/ 104 h 339"/>
                <a:gd name="T2" fmla="*/ 131 w 261"/>
                <a:gd name="T3" fmla="*/ 0 h 339"/>
                <a:gd name="T4" fmla="*/ 235 w 261"/>
                <a:gd name="T5" fmla="*/ 104 h 339"/>
                <a:gd name="T6" fmla="*/ 131 w 261"/>
                <a:gd name="T7" fmla="*/ 208 h 339"/>
                <a:gd name="T8" fmla="*/ 27 w 261"/>
                <a:gd name="T9" fmla="*/ 104 h 339"/>
                <a:gd name="T10" fmla="*/ 261 w 261"/>
                <a:gd name="T11" fmla="*/ 339 h 339"/>
                <a:gd name="T12" fmla="*/ 131 w 261"/>
                <a:gd name="T13" fmla="*/ 208 h 339"/>
                <a:gd name="T14" fmla="*/ 0 w 261"/>
                <a:gd name="T15" fmla="*/ 339 h 339"/>
                <a:gd name="T16" fmla="*/ 74 w 261"/>
                <a:gd name="T17" fmla="*/ 221 h 339"/>
                <a:gd name="T18" fmla="*/ 131 w 261"/>
                <a:gd name="T19" fmla="*/ 274 h 339"/>
                <a:gd name="T20" fmla="*/ 187 w 261"/>
                <a:gd name="T21" fmla="*/ 221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39">
                  <a:moveTo>
                    <a:pt x="27" y="104"/>
                  </a:moveTo>
                  <a:cubicBezTo>
                    <a:pt x="27" y="47"/>
                    <a:pt x="73" y="0"/>
                    <a:pt x="131" y="0"/>
                  </a:cubicBezTo>
                  <a:cubicBezTo>
                    <a:pt x="188" y="0"/>
                    <a:pt x="235" y="47"/>
                    <a:pt x="235" y="104"/>
                  </a:cubicBezTo>
                  <a:cubicBezTo>
                    <a:pt x="235" y="162"/>
                    <a:pt x="188" y="208"/>
                    <a:pt x="131" y="208"/>
                  </a:cubicBezTo>
                  <a:cubicBezTo>
                    <a:pt x="73" y="208"/>
                    <a:pt x="27" y="162"/>
                    <a:pt x="27" y="104"/>
                  </a:cubicBezTo>
                  <a:close/>
                  <a:moveTo>
                    <a:pt x="261" y="339"/>
                  </a:moveTo>
                  <a:cubicBezTo>
                    <a:pt x="261" y="267"/>
                    <a:pt x="203" y="208"/>
                    <a:pt x="131" y="208"/>
                  </a:cubicBezTo>
                  <a:cubicBezTo>
                    <a:pt x="59" y="208"/>
                    <a:pt x="0" y="267"/>
                    <a:pt x="0" y="339"/>
                  </a:cubicBezTo>
                  <a:moveTo>
                    <a:pt x="74" y="221"/>
                  </a:moveTo>
                  <a:cubicBezTo>
                    <a:pt x="131" y="274"/>
                    <a:pt x="131" y="274"/>
                    <a:pt x="131" y="274"/>
                  </a:cubicBezTo>
                  <a:cubicBezTo>
                    <a:pt x="187" y="221"/>
                    <a:pt x="187" y="221"/>
                    <a:pt x="187" y="221"/>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solidFill>
                  <a:srgbClr val="32145A"/>
                </a:solidFill>
                <a:latin typeface="Segoe UI"/>
              </a:endParaRPr>
            </a:p>
          </p:txBody>
        </p:sp>
      </p:grpSp>
      <p:sp>
        <p:nvSpPr>
          <p:cNvPr id="39" name="TextBox 38">
            <a:extLst>
              <a:ext uri="{FF2B5EF4-FFF2-40B4-BE49-F238E27FC236}">
                <a16:creationId xmlns:a16="http://schemas.microsoft.com/office/drawing/2014/main" id="{6CF02255-2CAC-425F-AD44-D797CB70C4BB}"/>
              </a:ext>
            </a:extLst>
          </p:cNvPr>
          <p:cNvSpPr txBox="1"/>
          <p:nvPr/>
        </p:nvSpPr>
        <p:spPr>
          <a:xfrm>
            <a:off x="4533715" y="2882623"/>
            <a:ext cx="1452721" cy="169277"/>
          </a:xfrm>
          <a:prstGeom prst="rect">
            <a:avLst/>
          </a:prstGeom>
          <a:noFill/>
        </p:spPr>
        <p:txBody>
          <a:bodyPr wrap="square" lIns="0" tIns="0" rIns="0" bIns="0" rtlCol="0">
            <a:spAutoFit/>
          </a:bodyPr>
          <a:lstStyle/>
          <a:p>
            <a:pPr algn="l"/>
            <a:r>
              <a:rPr lang="en-US" sz="1100" dirty="0">
                <a:gradFill>
                  <a:gsLst>
                    <a:gs pos="2917">
                      <a:schemeClr val="tx1"/>
                    </a:gs>
                    <a:gs pos="30000">
                      <a:schemeClr val="tx1"/>
                    </a:gs>
                  </a:gsLst>
                  <a:lin ang="5400000" scaled="0"/>
                </a:gradFill>
              </a:rPr>
              <a:t>Each Other! </a:t>
            </a:r>
          </a:p>
        </p:txBody>
      </p:sp>
      <p:sp>
        <p:nvSpPr>
          <p:cNvPr id="50" name="clock_10" title="Icon of an hourglass">
            <a:extLst>
              <a:ext uri="{FF2B5EF4-FFF2-40B4-BE49-F238E27FC236}">
                <a16:creationId xmlns:a16="http://schemas.microsoft.com/office/drawing/2014/main" id="{5647DA7D-E8D1-4477-AD7D-44DFEDD3466F}"/>
              </a:ext>
            </a:extLst>
          </p:cNvPr>
          <p:cNvSpPr>
            <a:spLocks noChangeAspect="1" noEditPoints="1"/>
          </p:cNvSpPr>
          <p:nvPr/>
        </p:nvSpPr>
        <p:spPr bwMode="auto">
          <a:xfrm>
            <a:off x="2352418" y="2807132"/>
            <a:ext cx="273365" cy="274320"/>
          </a:xfrm>
          <a:custGeom>
            <a:avLst/>
            <a:gdLst>
              <a:gd name="T0" fmla="*/ 286 w 323"/>
              <a:gd name="T1" fmla="*/ 324 h 324"/>
              <a:gd name="T2" fmla="*/ 287 w 323"/>
              <a:gd name="T3" fmla="*/ 311 h 324"/>
              <a:gd name="T4" fmla="*/ 217 w 323"/>
              <a:gd name="T5" fmla="*/ 199 h 324"/>
              <a:gd name="T6" fmla="*/ 204 w 323"/>
              <a:gd name="T7" fmla="*/ 193 h 324"/>
              <a:gd name="T8" fmla="*/ 185 w 323"/>
              <a:gd name="T9" fmla="*/ 164 h 324"/>
              <a:gd name="T10" fmla="*/ 207 w 323"/>
              <a:gd name="T11" fmla="*/ 131 h 324"/>
              <a:gd name="T12" fmla="*/ 218 w 323"/>
              <a:gd name="T13" fmla="*/ 126 h 324"/>
              <a:gd name="T14" fmla="*/ 287 w 323"/>
              <a:gd name="T15" fmla="*/ 14 h 324"/>
              <a:gd name="T16" fmla="*/ 286 w 323"/>
              <a:gd name="T17" fmla="*/ 0 h 324"/>
              <a:gd name="T18" fmla="*/ 37 w 323"/>
              <a:gd name="T19" fmla="*/ 324 h 324"/>
              <a:gd name="T20" fmla="*/ 37 w 323"/>
              <a:gd name="T21" fmla="*/ 311 h 324"/>
              <a:gd name="T22" fmla="*/ 105 w 323"/>
              <a:gd name="T23" fmla="*/ 200 h 324"/>
              <a:gd name="T24" fmla="*/ 117 w 323"/>
              <a:gd name="T25" fmla="*/ 194 h 324"/>
              <a:gd name="T26" fmla="*/ 137 w 323"/>
              <a:gd name="T27" fmla="*/ 164 h 324"/>
              <a:gd name="T28" fmla="*/ 117 w 323"/>
              <a:gd name="T29" fmla="*/ 133 h 324"/>
              <a:gd name="T30" fmla="*/ 104 w 323"/>
              <a:gd name="T31" fmla="*/ 126 h 324"/>
              <a:gd name="T32" fmla="*/ 37 w 323"/>
              <a:gd name="T33" fmla="*/ 14 h 324"/>
              <a:gd name="T34" fmla="*/ 37 w 323"/>
              <a:gd name="T35" fmla="*/ 0 h 324"/>
              <a:gd name="T36" fmla="*/ 0 w 323"/>
              <a:gd name="T37" fmla="*/ 0 h 324"/>
              <a:gd name="T38" fmla="*/ 323 w 323"/>
              <a:gd name="T39" fmla="*/ 0 h 324"/>
              <a:gd name="T40" fmla="*/ 0 w 323"/>
              <a:gd name="T41" fmla="*/ 324 h 324"/>
              <a:gd name="T42" fmla="*/ 323 w 323"/>
              <a:gd name="T43"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3" h="324">
                <a:moveTo>
                  <a:pt x="286" y="324"/>
                </a:moveTo>
                <a:cubicBezTo>
                  <a:pt x="287" y="320"/>
                  <a:pt x="287" y="316"/>
                  <a:pt x="287" y="311"/>
                </a:cubicBezTo>
                <a:cubicBezTo>
                  <a:pt x="287" y="262"/>
                  <a:pt x="258" y="219"/>
                  <a:pt x="217" y="199"/>
                </a:cubicBezTo>
                <a:cubicBezTo>
                  <a:pt x="204" y="193"/>
                  <a:pt x="204" y="193"/>
                  <a:pt x="204" y="193"/>
                </a:cubicBezTo>
                <a:cubicBezTo>
                  <a:pt x="193" y="188"/>
                  <a:pt x="185" y="176"/>
                  <a:pt x="185" y="164"/>
                </a:cubicBezTo>
                <a:cubicBezTo>
                  <a:pt x="185" y="149"/>
                  <a:pt x="195" y="136"/>
                  <a:pt x="207" y="131"/>
                </a:cubicBezTo>
                <a:cubicBezTo>
                  <a:pt x="218" y="126"/>
                  <a:pt x="218" y="126"/>
                  <a:pt x="218" y="126"/>
                </a:cubicBezTo>
                <a:cubicBezTo>
                  <a:pt x="259" y="105"/>
                  <a:pt x="287" y="63"/>
                  <a:pt x="287" y="14"/>
                </a:cubicBezTo>
                <a:cubicBezTo>
                  <a:pt x="287" y="10"/>
                  <a:pt x="286" y="4"/>
                  <a:pt x="286" y="0"/>
                </a:cubicBezTo>
                <a:moveTo>
                  <a:pt x="37" y="324"/>
                </a:moveTo>
                <a:cubicBezTo>
                  <a:pt x="37" y="320"/>
                  <a:pt x="37" y="316"/>
                  <a:pt x="37" y="311"/>
                </a:cubicBezTo>
                <a:cubicBezTo>
                  <a:pt x="37" y="263"/>
                  <a:pt x="64" y="220"/>
                  <a:pt x="105" y="200"/>
                </a:cubicBezTo>
                <a:cubicBezTo>
                  <a:pt x="117" y="194"/>
                  <a:pt x="117" y="194"/>
                  <a:pt x="117" y="194"/>
                </a:cubicBezTo>
                <a:cubicBezTo>
                  <a:pt x="129" y="189"/>
                  <a:pt x="137" y="177"/>
                  <a:pt x="137" y="164"/>
                </a:cubicBezTo>
                <a:cubicBezTo>
                  <a:pt x="137" y="149"/>
                  <a:pt x="129" y="139"/>
                  <a:pt x="117" y="133"/>
                </a:cubicBezTo>
                <a:cubicBezTo>
                  <a:pt x="104" y="126"/>
                  <a:pt x="104" y="126"/>
                  <a:pt x="104" y="126"/>
                </a:cubicBezTo>
                <a:cubicBezTo>
                  <a:pt x="63" y="105"/>
                  <a:pt x="37" y="64"/>
                  <a:pt x="37" y="14"/>
                </a:cubicBezTo>
                <a:cubicBezTo>
                  <a:pt x="37" y="10"/>
                  <a:pt x="37" y="5"/>
                  <a:pt x="37" y="0"/>
                </a:cubicBezTo>
                <a:moveTo>
                  <a:pt x="0" y="0"/>
                </a:moveTo>
                <a:cubicBezTo>
                  <a:pt x="323" y="0"/>
                  <a:pt x="323" y="0"/>
                  <a:pt x="323" y="0"/>
                </a:cubicBezTo>
                <a:moveTo>
                  <a:pt x="0" y="324"/>
                </a:moveTo>
                <a:cubicBezTo>
                  <a:pt x="323" y="324"/>
                  <a:pt x="323" y="324"/>
                  <a:pt x="323" y="324"/>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dirty="0">
              <a:solidFill>
                <a:srgbClr val="434343"/>
              </a:solidFill>
              <a:latin typeface="Segoe UI"/>
            </a:endParaRPr>
          </a:p>
        </p:txBody>
      </p:sp>
      <p:sp>
        <p:nvSpPr>
          <p:cNvPr id="52" name="TextBox 51">
            <a:extLst>
              <a:ext uri="{FF2B5EF4-FFF2-40B4-BE49-F238E27FC236}">
                <a16:creationId xmlns:a16="http://schemas.microsoft.com/office/drawing/2014/main" id="{2C802871-327E-41D1-AAAB-A3171DE26569}"/>
              </a:ext>
            </a:extLst>
          </p:cNvPr>
          <p:cNvSpPr txBox="1"/>
          <p:nvPr/>
        </p:nvSpPr>
        <p:spPr>
          <a:xfrm>
            <a:off x="2630401" y="2867618"/>
            <a:ext cx="953493" cy="169277"/>
          </a:xfrm>
          <a:prstGeom prst="rect">
            <a:avLst/>
          </a:prstGeom>
          <a:noFill/>
        </p:spPr>
        <p:txBody>
          <a:bodyPr wrap="square" lIns="0" tIns="0" rIns="0" bIns="0" rtlCol="0">
            <a:spAutoFit/>
          </a:bodyPr>
          <a:lstStyle/>
          <a:p>
            <a:pPr algn="ctr"/>
            <a:r>
              <a:rPr lang="en-US" sz="1100" dirty="0">
                <a:gradFill>
                  <a:gsLst>
                    <a:gs pos="2917">
                      <a:schemeClr val="tx1"/>
                    </a:gs>
                    <a:gs pos="30000">
                      <a:schemeClr val="tx1"/>
                    </a:gs>
                  </a:gsLst>
                  <a:lin ang="5400000" scaled="0"/>
                </a:gradFill>
              </a:rPr>
              <a:t>240 minutes</a:t>
            </a:r>
          </a:p>
        </p:txBody>
      </p:sp>
      <p:sp>
        <p:nvSpPr>
          <p:cNvPr id="88" name="location_5" title="Icon of a pin">
            <a:extLst>
              <a:ext uri="{FF2B5EF4-FFF2-40B4-BE49-F238E27FC236}">
                <a16:creationId xmlns:a16="http://schemas.microsoft.com/office/drawing/2014/main" id="{F8C583A5-DF78-4999-AE82-1C045CDF84B1}"/>
              </a:ext>
            </a:extLst>
          </p:cNvPr>
          <p:cNvSpPr>
            <a:spLocks noChangeAspect="1" noEditPoints="1"/>
          </p:cNvSpPr>
          <p:nvPr/>
        </p:nvSpPr>
        <p:spPr bwMode="auto">
          <a:xfrm>
            <a:off x="6289468" y="2805846"/>
            <a:ext cx="97536" cy="274320"/>
          </a:xfrm>
          <a:custGeom>
            <a:avLst/>
            <a:gdLst>
              <a:gd name="T0" fmla="*/ 0 w 116"/>
              <a:gd name="T1" fmla="*/ 58 h 330"/>
              <a:gd name="T2" fmla="*/ 58 w 116"/>
              <a:gd name="T3" fmla="*/ 0 h 330"/>
              <a:gd name="T4" fmla="*/ 116 w 116"/>
              <a:gd name="T5" fmla="*/ 58 h 330"/>
              <a:gd name="T6" fmla="*/ 58 w 116"/>
              <a:gd name="T7" fmla="*/ 116 h 330"/>
              <a:gd name="T8" fmla="*/ 0 w 116"/>
              <a:gd name="T9" fmla="*/ 58 h 330"/>
              <a:gd name="T10" fmla="*/ 58 w 116"/>
              <a:gd name="T11" fmla="*/ 116 h 330"/>
              <a:gd name="T12" fmla="*/ 58 w 116"/>
              <a:gd name="T13" fmla="*/ 330 h 330"/>
            </a:gdLst>
            <a:ahLst/>
            <a:cxnLst>
              <a:cxn ang="0">
                <a:pos x="T0" y="T1"/>
              </a:cxn>
              <a:cxn ang="0">
                <a:pos x="T2" y="T3"/>
              </a:cxn>
              <a:cxn ang="0">
                <a:pos x="T4" y="T5"/>
              </a:cxn>
              <a:cxn ang="0">
                <a:pos x="T6" y="T7"/>
              </a:cxn>
              <a:cxn ang="0">
                <a:pos x="T8" y="T9"/>
              </a:cxn>
              <a:cxn ang="0">
                <a:pos x="T10" y="T11"/>
              </a:cxn>
              <a:cxn ang="0">
                <a:pos x="T12" y="T13"/>
              </a:cxn>
            </a:cxnLst>
            <a:rect l="0" t="0" r="r" b="b"/>
            <a:pathLst>
              <a:path w="116" h="330">
                <a:moveTo>
                  <a:pt x="0" y="58"/>
                </a:moveTo>
                <a:cubicBezTo>
                  <a:pt x="0" y="26"/>
                  <a:pt x="26" y="0"/>
                  <a:pt x="58" y="0"/>
                </a:cubicBezTo>
                <a:cubicBezTo>
                  <a:pt x="90" y="0"/>
                  <a:pt x="116" y="26"/>
                  <a:pt x="116" y="58"/>
                </a:cubicBezTo>
                <a:cubicBezTo>
                  <a:pt x="116" y="90"/>
                  <a:pt x="90" y="116"/>
                  <a:pt x="58" y="116"/>
                </a:cubicBezTo>
                <a:cubicBezTo>
                  <a:pt x="26" y="116"/>
                  <a:pt x="0" y="90"/>
                  <a:pt x="0" y="58"/>
                </a:cubicBezTo>
                <a:close/>
                <a:moveTo>
                  <a:pt x="58" y="116"/>
                </a:moveTo>
                <a:cubicBezTo>
                  <a:pt x="58" y="330"/>
                  <a:pt x="58" y="330"/>
                  <a:pt x="58" y="330"/>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gradFill>
                <a:gsLst>
                  <a:gs pos="0">
                    <a:srgbClr val="505050"/>
                  </a:gs>
                  <a:gs pos="100000">
                    <a:srgbClr val="505050"/>
                  </a:gs>
                </a:gsLst>
                <a:lin ang="5400000" scaled="1"/>
              </a:gradFill>
              <a:latin typeface="Segoe UI"/>
            </a:endParaRPr>
          </a:p>
        </p:txBody>
      </p:sp>
      <p:sp>
        <p:nvSpPr>
          <p:cNvPr id="90" name="TextBox 89">
            <a:extLst>
              <a:ext uri="{FF2B5EF4-FFF2-40B4-BE49-F238E27FC236}">
                <a16:creationId xmlns:a16="http://schemas.microsoft.com/office/drawing/2014/main" id="{7492B92C-A008-41C0-A49C-360AD8E60E6E}"/>
              </a:ext>
            </a:extLst>
          </p:cNvPr>
          <p:cNvSpPr txBox="1"/>
          <p:nvPr/>
        </p:nvSpPr>
        <p:spPr>
          <a:xfrm>
            <a:off x="6522841" y="2890071"/>
            <a:ext cx="3446657" cy="169277"/>
          </a:xfrm>
          <a:prstGeom prst="rect">
            <a:avLst/>
          </a:prstGeom>
          <a:noFill/>
        </p:spPr>
        <p:txBody>
          <a:bodyPr wrap="square" lIns="0" tIns="0" rIns="0" bIns="0" rtlCol="0">
            <a:spAutoFit/>
          </a:bodyPr>
          <a:lstStyle/>
          <a:p>
            <a:r>
              <a:rPr lang="en-US" sz="1100" dirty="0">
                <a:gradFill>
                  <a:gsLst>
                    <a:gs pos="2917">
                      <a:schemeClr val="tx1"/>
                    </a:gs>
                    <a:gs pos="30000">
                      <a:schemeClr val="tx1"/>
                    </a:gs>
                  </a:gsLst>
                  <a:lin ang="5400000" scaled="0"/>
                </a:gradFill>
              </a:rPr>
              <a:t>Table Group Call &amp; Need Help? Ask Here! channel</a:t>
            </a:r>
          </a:p>
        </p:txBody>
      </p:sp>
      <p:grpSp>
        <p:nvGrpSpPr>
          <p:cNvPr id="109" name="Group 108">
            <a:extLst>
              <a:ext uri="{FF2B5EF4-FFF2-40B4-BE49-F238E27FC236}">
                <a16:creationId xmlns:a16="http://schemas.microsoft.com/office/drawing/2014/main" id="{21E43862-7D1E-42EA-8049-845C28AD81D5}"/>
              </a:ext>
            </a:extLst>
          </p:cNvPr>
          <p:cNvGrpSpPr/>
          <p:nvPr/>
        </p:nvGrpSpPr>
        <p:grpSpPr>
          <a:xfrm>
            <a:off x="1566956" y="3538553"/>
            <a:ext cx="7584971" cy="3088389"/>
            <a:chOff x="1566956" y="3705679"/>
            <a:chExt cx="7584971" cy="3088389"/>
          </a:xfrm>
        </p:grpSpPr>
        <p:sp>
          <p:nvSpPr>
            <p:cNvPr id="59" name="TextBox 58">
              <a:extLst>
                <a:ext uri="{FF2B5EF4-FFF2-40B4-BE49-F238E27FC236}">
                  <a16:creationId xmlns:a16="http://schemas.microsoft.com/office/drawing/2014/main" id="{5E991A60-3319-4EAC-AB66-D76FB9D8B795}"/>
                </a:ext>
              </a:extLst>
            </p:cNvPr>
            <p:cNvSpPr txBox="1"/>
            <p:nvPr/>
          </p:nvSpPr>
          <p:spPr>
            <a:xfrm>
              <a:off x="2242254" y="4362633"/>
              <a:ext cx="6909673" cy="2431435"/>
            </a:xfrm>
            <a:prstGeom prst="rect">
              <a:avLst/>
            </a:prstGeom>
            <a:noFill/>
          </p:spPr>
          <p:txBody>
            <a:bodyPr wrap="square">
              <a:spAutoFit/>
            </a:bodyPr>
            <a:lstStyle/>
            <a:p>
              <a:r>
                <a:rPr lang="en-US" sz="1600" dirty="0"/>
                <a:t>It won’t be easy alone, but as ONE Microsoft, you can do this!</a:t>
              </a:r>
            </a:p>
            <a:p>
              <a:endParaRPr lang="en-US" sz="1600" dirty="0"/>
            </a:p>
            <a:p>
              <a:r>
                <a:rPr lang="en-US" sz="1600" dirty="0"/>
                <a:t>Login to your </a:t>
              </a:r>
              <a:r>
                <a:rPr lang="en-US" sz="1600" b="1" dirty="0"/>
                <a:t>CloudLabs environment</a:t>
              </a:r>
              <a:r>
                <a:rPr lang="en-US" sz="1600" dirty="0"/>
                <a:t> and </a:t>
              </a:r>
              <a:r>
                <a:rPr lang="en-US" sz="1600" b="1" dirty="0">
                  <a:solidFill>
                    <a:srgbClr val="B4A0FF"/>
                  </a:solidFill>
                </a:rPr>
                <a:t>complete as many of the challenges as you can</a:t>
              </a:r>
              <a:r>
                <a:rPr lang="en-US" sz="1600" dirty="0"/>
                <a:t>, but don’t worry about getting them all done.</a:t>
              </a:r>
            </a:p>
            <a:p>
              <a:endPar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endParaRPr>
            </a:p>
            <a:p>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Remember you have access to all the resources you need from the week: Check out the </a:t>
              </a:r>
              <a:r>
                <a:rPr kumimoji="0" lang="en-US" sz="1600" b="1" i="0" u="none" strike="noStrike" kern="1200" cap="none" spc="0" normalizeH="0" baseline="0" noProof="0" dirty="0">
                  <a:ln>
                    <a:noFill/>
                  </a:ln>
                  <a:solidFill>
                    <a:srgbClr val="B4A0FF"/>
                  </a:solidFill>
                  <a:effectLst/>
                  <a:uLnTx/>
                  <a:uFillTx/>
                  <a:latin typeface="Segoe UI"/>
                  <a:ea typeface="+mn-ea"/>
                  <a:cs typeface="+mn-cs"/>
                </a:rPr>
                <a:t>Files</a:t>
              </a:r>
              <a:r>
                <a:rPr kumimoji="0" lang="en-US" sz="1600" b="0" i="0" u="none" strike="noStrike" kern="1200" cap="none" spc="0" normalizeH="0" baseline="0" noProof="0" dirty="0">
                  <a:ln>
                    <a:noFill/>
                  </a:ln>
                  <a:solidFill>
                    <a:srgbClr val="B4A0FF"/>
                  </a:solidFill>
                  <a:effectLst/>
                  <a:uLnTx/>
                  <a:uFillTx/>
                  <a:latin typeface="Segoe UI"/>
                  <a:ea typeface="+mn-ea"/>
                  <a:cs typeface="+mn-cs"/>
                </a:rPr>
                <a:t> </a:t>
              </a:r>
              <a:r>
                <a:rPr kumimoji="0" lang="en-US" sz="1600" b="1" i="0" u="none" strike="noStrike" kern="1200" cap="none" spc="0" normalizeH="0" baseline="0" noProof="0" dirty="0">
                  <a:ln>
                    <a:noFill/>
                  </a:ln>
                  <a:solidFill>
                    <a:srgbClr val="B4A0FF"/>
                  </a:solidFill>
                  <a:effectLst/>
                  <a:uLnTx/>
                  <a:uFillTx/>
                  <a:latin typeface="Segoe UI"/>
                  <a:ea typeface="+mn-ea"/>
                  <a:cs typeface="+mn-cs"/>
                </a:rPr>
                <a:t>tab</a:t>
              </a:r>
              <a:r>
                <a:rPr kumimoji="0" lang="en-US" sz="1600" b="0" i="0" u="none" strike="noStrike" kern="1200" cap="none" spc="0" normalizeH="0" baseline="0" noProof="0" dirty="0">
                  <a:ln>
                    <a:noFill/>
                  </a:ln>
                  <a:solidFill>
                    <a:srgbClr val="B4A0FF"/>
                  </a:solidFill>
                  <a:effectLst/>
                  <a:uLnTx/>
                  <a:uFillTx/>
                  <a:latin typeface="Segoe UI"/>
                  <a:ea typeface="+mn-ea"/>
                  <a:cs typeface="+mn-cs"/>
                </a:rPr>
                <a:t> </a:t>
              </a:r>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in the </a:t>
              </a:r>
              <a:r>
                <a:rPr kumimoji="0" lang="en-US" sz="160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General</a:t>
              </a:r>
              <a:r>
                <a:rPr kumimoji="0" lang="en-US" sz="1600" b="1"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a:t>
              </a:r>
              <a:r>
                <a:rPr kumimoji="0" lang="en-US" sz="160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c</a:t>
              </a:r>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hannel. </a:t>
              </a:r>
            </a:p>
            <a:p>
              <a:endParaRPr lang="en-US" sz="1600" dirty="0"/>
            </a:p>
            <a:p>
              <a:endParaRPr lang="en-US" sz="1600" dirty="0"/>
            </a:p>
            <a:p>
              <a:endParaRPr lang="en-US" sz="800" dirty="0"/>
            </a:p>
          </p:txBody>
        </p:sp>
        <p:sp>
          <p:nvSpPr>
            <p:cNvPr id="61" name="TextBox 60">
              <a:extLst>
                <a:ext uri="{FF2B5EF4-FFF2-40B4-BE49-F238E27FC236}">
                  <a16:creationId xmlns:a16="http://schemas.microsoft.com/office/drawing/2014/main" id="{BA228FFA-013F-4F1C-A952-3CAB8509C443}"/>
                </a:ext>
              </a:extLst>
            </p:cNvPr>
            <p:cNvSpPr txBox="1"/>
            <p:nvPr/>
          </p:nvSpPr>
          <p:spPr>
            <a:xfrm>
              <a:off x="2242254" y="3705679"/>
              <a:ext cx="6909673" cy="338554"/>
            </a:xfrm>
            <a:prstGeom prst="rect">
              <a:avLst/>
            </a:prstGeom>
            <a:noFill/>
          </p:spPr>
          <p:txBody>
            <a:bodyPr wrap="square">
              <a:spAutoFit/>
            </a:bodyPr>
            <a:lstStyle/>
            <a:p>
              <a:r>
                <a:rPr lang="en-US" sz="1600" b="1" dirty="0">
                  <a:solidFill>
                    <a:srgbClr val="B4A0FF"/>
                  </a:solidFill>
                </a:rPr>
                <a:t>Work as a team </a:t>
              </a:r>
              <a:r>
                <a:rPr lang="en-US" sz="1600" dirty="0"/>
                <a:t>and prove to them you have what it takes.</a:t>
              </a:r>
            </a:p>
          </p:txBody>
        </p:sp>
        <p:sp>
          <p:nvSpPr>
            <p:cNvPr id="70" name="Glasses_EA16" title="Icon of eye glasses">
              <a:extLst>
                <a:ext uri="{FF2B5EF4-FFF2-40B4-BE49-F238E27FC236}">
                  <a16:creationId xmlns:a16="http://schemas.microsoft.com/office/drawing/2014/main" id="{88367CD8-101E-4288-A1E1-37CEB3A87DC3}"/>
                </a:ext>
              </a:extLst>
            </p:cNvPr>
            <p:cNvSpPr>
              <a:spLocks noChangeAspect="1" noEditPoints="1"/>
            </p:cNvSpPr>
            <p:nvPr/>
          </p:nvSpPr>
          <p:spPr bwMode="auto">
            <a:xfrm>
              <a:off x="1566956" y="3771219"/>
              <a:ext cx="412906" cy="243787"/>
            </a:xfrm>
            <a:custGeom>
              <a:avLst/>
              <a:gdLst>
                <a:gd name="T0" fmla="*/ 2254 w 3756"/>
                <a:gd name="T1" fmla="*/ 125 h 2002"/>
                <a:gd name="T2" fmla="*/ 2379 w 3756"/>
                <a:gd name="T3" fmla="*/ 0 h 2002"/>
                <a:gd name="T4" fmla="*/ 2380 w 3756"/>
                <a:gd name="T5" fmla="*/ 0 h 2002"/>
                <a:gd name="T6" fmla="*/ 3756 w 3756"/>
                <a:gd name="T7" fmla="*/ 688 h 2002"/>
                <a:gd name="T8" fmla="*/ 3756 w 3756"/>
                <a:gd name="T9" fmla="*/ 785 h 2002"/>
                <a:gd name="T10" fmla="*/ 3631 w 3756"/>
                <a:gd name="T11" fmla="*/ 1001 h 2002"/>
                <a:gd name="T12" fmla="*/ 3631 w 3756"/>
                <a:gd name="T13" fmla="*/ 1251 h 2002"/>
                <a:gd name="T14" fmla="*/ 2880 w 3756"/>
                <a:gd name="T15" fmla="*/ 2002 h 2002"/>
                <a:gd name="T16" fmla="*/ 2129 w 3756"/>
                <a:gd name="T17" fmla="*/ 1251 h 2002"/>
                <a:gd name="T18" fmla="*/ 1880 w 3756"/>
                <a:gd name="T19" fmla="*/ 1002 h 2002"/>
                <a:gd name="T20" fmla="*/ 1882 w 3756"/>
                <a:gd name="T21" fmla="*/ 1002 h 2002"/>
                <a:gd name="T22" fmla="*/ 2131 w 3756"/>
                <a:gd name="T23" fmla="*/ 876 h 2002"/>
                <a:gd name="T24" fmla="*/ 2382 w 3756"/>
                <a:gd name="T25" fmla="*/ 750 h 2002"/>
                <a:gd name="T26" fmla="*/ 2482 w 3756"/>
                <a:gd name="T27" fmla="*/ 750 h 2002"/>
                <a:gd name="T28" fmla="*/ 3702 w 3756"/>
                <a:gd name="T29" fmla="*/ 748 h 2002"/>
                <a:gd name="T30" fmla="*/ 2505 w 3756"/>
                <a:gd name="T31" fmla="*/ 748 h 2002"/>
                <a:gd name="T32" fmla="*/ 2131 w 3756"/>
                <a:gd name="T33" fmla="*/ 1122 h 2002"/>
                <a:gd name="T34" fmla="*/ 2131 w 3756"/>
                <a:gd name="T35" fmla="*/ 1247 h 2002"/>
                <a:gd name="T36" fmla="*/ 1876 w 3756"/>
                <a:gd name="T37" fmla="*/ 1002 h 2002"/>
                <a:gd name="T38" fmla="*/ 1627 w 3756"/>
                <a:gd name="T39" fmla="*/ 1251 h 2002"/>
                <a:gd name="T40" fmla="*/ 876 w 3756"/>
                <a:gd name="T41" fmla="*/ 2002 h 2002"/>
                <a:gd name="T42" fmla="*/ 125 w 3756"/>
                <a:gd name="T43" fmla="*/ 1251 h 2002"/>
                <a:gd name="T44" fmla="*/ 125 w 3756"/>
                <a:gd name="T45" fmla="*/ 1001 h 2002"/>
                <a:gd name="T46" fmla="*/ 0 w 3756"/>
                <a:gd name="T47" fmla="*/ 785 h 2002"/>
                <a:gd name="T48" fmla="*/ 0 w 3756"/>
                <a:gd name="T49" fmla="*/ 688 h 2002"/>
                <a:gd name="T50" fmla="*/ 1376 w 3756"/>
                <a:gd name="T51" fmla="*/ 0 h 2002"/>
                <a:gd name="T52" fmla="*/ 1377 w 3756"/>
                <a:gd name="T53" fmla="*/ 0 h 2002"/>
                <a:gd name="T54" fmla="*/ 1502 w 3756"/>
                <a:gd name="T55" fmla="*/ 125 h 2002"/>
                <a:gd name="T56" fmla="*/ 1274 w 3756"/>
                <a:gd name="T57" fmla="*/ 750 h 2002"/>
                <a:gd name="T58" fmla="*/ 1374 w 3756"/>
                <a:gd name="T59" fmla="*/ 750 h 2002"/>
                <a:gd name="T60" fmla="*/ 1625 w 3756"/>
                <a:gd name="T61" fmla="*/ 876 h 2002"/>
                <a:gd name="T62" fmla="*/ 1874 w 3756"/>
                <a:gd name="T63" fmla="*/ 1002 h 2002"/>
                <a:gd name="T64" fmla="*/ 1625 w 3756"/>
                <a:gd name="T65" fmla="*/ 1247 h 2002"/>
                <a:gd name="T66" fmla="*/ 1625 w 3756"/>
                <a:gd name="T67" fmla="*/ 1122 h 2002"/>
                <a:gd name="T68" fmla="*/ 1251 w 3756"/>
                <a:gd name="T69" fmla="*/ 748 h 2002"/>
                <a:gd name="T70" fmla="*/ 54 w 3756"/>
                <a:gd name="T71" fmla="*/ 748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56" h="2002">
                  <a:moveTo>
                    <a:pt x="2254" y="125"/>
                  </a:moveTo>
                  <a:cubicBezTo>
                    <a:pt x="2379" y="0"/>
                    <a:pt x="2379" y="0"/>
                    <a:pt x="2379" y="0"/>
                  </a:cubicBezTo>
                  <a:cubicBezTo>
                    <a:pt x="2380" y="0"/>
                    <a:pt x="2380" y="0"/>
                    <a:pt x="2380" y="0"/>
                  </a:cubicBezTo>
                  <a:cubicBezTo>
                    <a:pt x="3756" y="688"/>
                    <a:pt x="3756" y="688"/>
                    <a:pt x="3756" y="688"/>
                  </a:cubicBezTo>
                  <a:cubicBezTo>
                    <a:pt x="3756" y="785"/>
                    <a:pt x="3756" y="785"/>
                    <a:pt x="3756" y="785"/>
                  </a:cubicBezTo>
                  <a:cubicBezTo>
                    <a:pt x="3681" y="828"/>
                    <a:pt x="3631" y="909"/>
                    <a:pt x="3631" y="1001"/>
                  </a:cubicBezTo>
                  <a:cubicBezTo>
                    <a:pt x="3631" y="1251"/>
                    <a:pt x="3631" y="1251"/>
                    <a:pt x="3631" y="1251"/>
                  </a:cubicBezTo>
                  <a:cubicBezTo>
                    <a:pt x="3631" y="1665"/>
                    <a:pt x="3294" y="2002"/>
                    <a:pt x="2880" y="2002"/>
                  </a:cubicBezTo>
                  <a:cubicBezTo>
                    <a:pt x="2466" y="2002"/>
                    <a:pt x="2129" y="1665"/>
                    <a:pt x="2129" y="1251"/>
                  </a:cubicBezTo>
                  <a:cubicBezTo>
                    <a:pt x="2129" y="1114"/>
                    <a:pt x="2017" y="1002"/>
                    <a:pt x="1880" y="1002"/>
                  </a:cubicBezTo>
                  <a:moveTo>
                    <a:pt x="1882" y="1002"/>
                  </a:moveTo>
                  <a:cubicBezTo>
                    <a:pt x="1976" y="1002"/>
                    <a:pt x="2065" y="957"/>
                    <a:pt x="2131" y="876"/>
                  </a:cubicBezTo>
                  <a:cubicBezTo>
                    <a:pt x="2198" y="795"/>
                    <a:pt x="2287" y="750"/>
                    <a:pt x="2382" y="750"/>
                  </a:cubicBezTo>
                  <a:cubicBezTo>
                    <a:pt x="2482" y="750"/>
                    <a:pt x="2482" y="750"/>
                    <a:pt x="2482" y="750"/>
                  </a:cubicBezTo>
                  <a:moveTo>
                    <a:pt x="3702" y="748"/>
                  </a:moveTo>
                  <a:cubicBezTo>
                    <a:pt x="2505" y="748"/>
                    <a:pt x="2505" y="748"/>
                    <a:pt x="2505" y="748"/>
                  </a:cubicBezTo>
                  <a:cubicBezTo>
                    <a:pt x="2299" y="748"/>
                    <a:pt x="2131" y="916"/>
                    <a:pt x="2131" y="1122"/>
                  </a:cubicBezTo>
                  <a:cubicBezTo>
                    <a:pt x="2131" y="1247"/>
                    <a:pt x="2131" y="1247"/>
                    <a:pt x="2131" y="1247"/>
                  </a:cubicBezTo>
                  <a:moveTo>
                    <a:pt x="1876" y="1002"/>
                  </a:moveTo>
                  <a:cubicBezTo>
                    <a:pt x="1739" y="1002"/>
                    <a:pt x="1627" y="1114"/>
                    <a:pt x="1627" y="1251"/>
                  </a:cubicBezTo>
                  <a:cubicBezTo>
                    <a:pt x="1627" y="1665"/>
                    <a:pt x="1290" y="2002"/>
                    <a:pt x="876" y="2002"/>
                  </a:cubicBezTo>
                  <a:cubicBezTo>
                    <a:pt x="462" y="2002"/>
                    <a:pt x="125" y="1665"/>
                    <a:pt x="125" y="1251"/>
                  </a:cubicBezTo>
                  <a:cubicBezTo>
                    <a:pt x="125" y="1001"/>
                    <a:pt x="125" y="1001"/>
                    <a:pt x="125" y="1001"/>
                  </a:cubicBezTo>
                  <a:cubicBezTo>
                    <a:pt x="125" y="909"/>
                    <a:pt x="75" y="828"/>
                    <a:pt x="0" y="785"/>
                  </a:cubicBezTo>
                  <a:cubicBezTo>
                    <a:pt x="0" y="688"/>
                    <a:pt x="0" y="688"/>
                    <a:pt x="0" y="688"/>
                  </a:cubicBezTo>
                  <a:cubicBezTo>
                    <a:pt x="1376" y="0"/>
                    <a:pt x="1376" y="0"/>
                    <a:pt x="1376" y="0"/>
                  </a:cubicBezTo>
                  <a:cubicBezTo>
                    <a:pt x="1376" y="0"/>
                    <a:pt x="1376" y="0"/>
                    <a:pt x="1377" y="0"/>
                  </a:cubicBezTo>
                  <a:cubicBezTo>
                    <a:pt x="1502" y="125"/>
                    <a:pt x="1502" y="125"/>
                    <a:pt x="1502" y="125"/>
                  </a:cubicBezTo>
                  <a:moveTo>
                    <a:pt x="1274" y="750"/>
                  </a:moveTo>
                  <a:cubicBezTo>
                    <a:pt x="1374" y="750"/>
                    <a:pt x="1374" y="750"/>
                    <a:pt x="1374" y="750"/>
                  </a:cubicBezTo>
                  <a:cubicBezTo>
                    <a:pt x="1469" y="750"/>
                    <a:pt x="1558" y="795"/>
                    <a:pt x="1625" y="876"/>
                  </a:cubicBezTo>
                  <a:cubicBezTo>
                    <a:pt x="1691" y="957"/>
                    <a:pt x="1780" y="1002"/>
                    <a:pt x="1874" y="1002"/>
                  </a:cubicBezTo>
                  <a:moveTo>
                    <a:pt x="1625" y="1247"/>
                  </a:moveTo>
                  <a:cubicBezTo>
                    <a:pt x="1625" y="1122"/>
                    <a:pt x="1625" y="1122"/>
                    <a:pt x="1625" y="1122"/>
                  </a:cubicBezTo>
                  <a:cubicBezTo>
                    <a:pt x="1625" y="916"/>
                    <a:pt x="1457" y="748"/>
                    <a:pt x="1251" y="748"/>
                  </a:cubicBezTo>
                  <a:cubicBezTo>
                    <a:pt x="54" y="748"/>
                    <a:pt x="54" y="748"/>
                    <a:pt x="54" y="74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1" name="pencil" title="Icon of a pencil">
              <a:extLst>
                <a:ext uri="{FF2B5EF4-FFF2-40B4-BE49-F238E27FC236}">
                  <a16:creationId xmlns:a16="http://schemas.microsoft.com/office/drawing/2014/main" id="{8DFB3E7E-7502-4ED4-AA15-AA670418B6F4}"/>
                </a:ext>
              </a:extLst>
            </p:cNvPr>
            <p:cNvSpPr>
              <a:spLocks noChangeAspect="1" noEditPoints="1"/>
            </p:cNvSpPr>
            <p:nvPr/>
          </p:nvSpPr>
          <p:spPr bwMode="auto">
            <a:xfrm>
              <a:off x="1614154" y="4564499"/>
              <a:ext cx="365708" cy="365708"/>
            </a:xfrm>
            <a:custGeom>
              <a:avLst/>
              <a:gdLst>
                <a:gd name="T0" fmla="*/ 94 w 334"/>
                <a:gd name="T1" fmla="*/ 310 h 335"/>
                <a:gd name="T2" fmla="*/ 0 w 334"/>
                <a:gd name="T3" fmla="*/ 335 h 335"/>
                <a:gd name="T4" fmla="*/ 24 w 334"/>
                <a:gd name="T5" fmla="*/ 243 h 335"/>
                <a:gd name="T6" fmla="*/ 249 w 334"/>
                <a:gd name="T7" fmla="*/ 18 h 335"/>
                <a:gd name="T8" fmla="*/ 316 w 334"/>
                <a:gd name="T9" fmla="*/ 18 h 335"/>
                <a:gd name="T10" fmla="*/ 316 w 334"/>
                <a:gd name="T11" fmla="*/ 85 h 335"/>
                <a:gd name="T12" fmla="*/ 94 w 334"/>
                <a:gd name="T13" fmla="*/ 310 h 335"/>
                <a:gd name="T14" fmla="*/ 232 w 334"/>
                <a:gd name="T15" fmla="*/ 35 h 335"/>
                <a:gd name="T16" fmla="*/ 300 w 334"/>
                <a:gd name="T17" fmla="*/ 102 h 335"/>
                <a:gd name="T18" fmla="*/ 94 w 334"/>
                <a:gd name="T19" fmla="*/ 310 h 335"/>
                <a:gd name="T20" fmla="*/ 74 w 334"/>
                <a:gd name="T21" fmla="*/ 260 h 335"/>
                <a:gd name="T22" fmla="*/ 24 w 334"/>
                <a:gd name="T23" fmla="*/ 243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4" h="335">
                  <a:moveTo>
                    <a:pt x="94" y="310"/>
                  </a:moveTo>
                  <a:cubicBezTo>
                    <a:pt x="0" y="335"/>
                    <a:pt x="0" y="335"/>
                    <a:pt x="0" y="335"/>
                  </a:cubicBezTo>
                  <a:cubicBezTo>
                    <a:pt x="24" y="243"/>
                    <a:pt x="24" y="243"/>
                    <a:pt x="24" y="243"/>
                  </a:cubicBezTo>
                  <a:cubicBezTo>
                    <a:pt x="249" y="18"/>
                    <a:pt x="249" y="18"/>
                    <a:pt x="249" y="18"/>
                  </a:cubicBezTo>
                  <a:cubicBezTo>
                    <a:pt x="268" y="0"/>
                    <a:pt x="298" y="0"/>
                    <a:pt x="316" y="18"/>
                  </a:cubicBezTo>
                  <a:cubicBezTo>
                    <a:pt x="334" y="36"/>
                    <a:pt x="334" y="66"/>
                    <a:pt x="316" y="85"/>
                  </a:cubicBezTo>
                  <a:lnTo>
                    <a:pt x="94" y="310"/>
                  </a:lnTo>
                  <a:close/>
                  <a:moveTo>
                    <a:pt x="232" y="35"/>
                  </a:moveTo>
                  <a:cubicBezTo>
                    <a:pt x="300" y="102"/>
                    <a:pt x="300" y="102"/>
                    <a:pt x="300" y="102"/>
                  </a:cubicBezTo>
                  <a:moveTo>
                    <a:pt x="94" y="310"/>
                  </a:moveTo>
                  <a:cubicBezTo>
                    <a:pt x="94" y="310"/>
                    <a:pt x="98" y="287"/>
                    <a:pt x="74" y="260"/>
                  </a:cubicBezTo>
                  <a:cubicBezTo>
                    <a:pt x="50" y="233"/>
                    <a:pt x="24" y="243"/>
                    <a:pt x="24" y="24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grpSp>
      <p:cxnSp>
        <p:nvCxnSpPr>
          <p:cNvPr id="105" name="Straight Connector 104">
            <a:extLst>
              <a:ext uri="{FF2B5EF4-FFF2-40B4-BE49-F238E27FC236}">
                <a16:creationId xmlns:a16="http://schemas.microsoft.com/office/drawing/2014/main" id="{8D816D77-41C2-4467-8848-A6AFF502F28A}"/>
              </a:ext>
            </a:extLst>
          </p:cNvPr>
          <p:cNvCxnSpPr>
            <a:cxnSpLocks/>
          </p:cNvCxnSpPr>
          <p:nvPr/>
        </p:nvCxnSpPr>
        <p:spPr>
          <a:xfrm>
            <a:off x="2158770" y="2647623"/>
            <a:ext cx="0" cy="550541"/>
          </a:xfrm>
          <a:prstGeom prst="line">
            <a:avLst/>
          </a:prstGeom>
          <a:ln>
            <a:solidFill>
              <a:schemeClr val="bg1">
                <a:lumMod val="6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aphicFrame>
        <p:nvGraphicFramePr>
          <p:cNvPr id="5" name="Table 46">
            <a:extLst>
              <a:ext uri="{FF2B5EF4-FFF2-40B4-BE49-F238E27FC236}">
                <a16:creationId xmlns:a16="http://schemas.microsoft.com/office/drawing/2014/main" id="{0047527D-46AC-49F1-B709-606BB0E9056C}"/>
              </a:ext>
            </a:extLst>
          </p:cNvPr>
          <p:cNvGraphicFramePr>
            <a:graphicFrameLocks noGrp="1"/>
          </p:cNvGraphicFramePr>
          <p:nvPr>
            <p:extLst>
              <p:ext uri="{D42A27DB-BD31-4B8C-83A1-F6EECF244321}">
                <p14:modId xmlns:p14="http://schemas.microsoft.com/office/powerpoint/2010/main" val="4235864837"/>
              </p:ext>
            </p:extLst>
          </p:nvPr>
        </p:nvGraphicFramePr>
        <p:xfrm>
          <a:off x="-1" y="6278670"/>
          <a:ext cx="12191995" cy="579330"/>
        </p:xfrm>
        <a:graphic>
          <a:graphicData uri="http://schemas.openxmlformats.org/drawingml/2006/table">
            <a:tbl>
              <a:tblPr firstRow="1" bandRow="1">
                <a:tableStyleId>{5C22544A-7EE6-4342-B048-85BDC9FD1C3A}</a:tableStyleId>
              </a:tblPr>
              <a:tblGrid>
                <a:gridCol w="1108363">
                  <a:extLst>
                    <a:ext uri="{9D8B030D-6E8A-4147-A177-3AD203B41FA5}">
                      <a16:colId xmlns:a16="http://schemas.microsoft.com/office/drawing/2014/main" val="2727135258"/>
                    </a:ext>
                  </a:extLst>
                </a:gridCol>
                <a:gridCol w="1108363">
                  <a:extLst>
                    <a:ext uri="{9D8B030D-6E8A-4147-A177-3AD203B41FA5}">
                      <a16:colId xmlns:a16="http://schemas.microsoft.com/office/drawing/2014/main" val="2021159383"/>
                    </a:ext>
                  </a:extLst>
                </a:gridCol>
                <a:gridCol w="1108363">
                  <a:extLst>
                    <a:ext uri="{9D8B030D-6E8A-4147-A177-3AD203B41FA5}">
                      <a16:colId xmlns:a16="http://schemas.microsoft.com/office/drawing/2014/main" val="503194899"/>
                    </a:ext>
                  </a:extLst>
                </a:gridCol>
                <a:gridCol w="1108364">
                  <a:extLst>
                    <a:ext uri="{9D8B030D-6E8A-4147-A177-3AD203B41FA5}">
                      <a16:colId xmlns:a16="http://schemas.microsoft.com/office/drawing/2014/main" val="3479706331"/>
                    </a:ext>
                  </a:extLst>
                </a:gridCol>
                <a:gridCol w="1108363">
                  <a:extLst>
                    <a:ext uri="{9D8B030D-6E8A-4147-A177-3AD203B41FA5}">
                      <a16:colId xmlns:a16="http://schemas.microsoft.com/office/drawing/2014/main" val="1410495515"/>
                    </a:ext>
                  </a:extLst>
                </a:gridCol>
                <a:gridCol w="1108363">
                  <a:extLst>
                    <a:ext uri="{9D8B030D-6E8A-4147-A177-3AD203B41FA5}">
                      <a16:colId xmlns:a16="http://schemas.microsoft.com/office/drawing/2014/main" val="4019179051"/>
                    </a:ext>
                  </a:extLst>
                </a:gridCol>
                <a:gridCol w="1108363">
                  <a:extLst>
                    <a:ext uri="{9D8B030D-6E8A-4147-A177-3AD203B41FA5}">
                      <a16:colId xmlns:a16="http://schemas.microsoft.com/office/drawing/2014/main" val="2845264500"/>
                    </a:ext>
                  </a:extLst>
                </a:gridCol>
                <a:gridCol w="1108363">
                  <a:extLst>
                    <a:ext uri="{9D8B030D-6E8A-4147-A177-3AD203B41FA5}">
                      <a16:colId xmlns:a16="http://schemas.microsoft.com/office/drawing/2014/main" val="1998852072"/>
                    </a:ext>
                  </a:extLst>
                </a:gridCol>
                <a:gridCol w="1108363">
                  <a:extLst>
                    <a:ext uri="{9D8B030D-6E8A-4147-A177-3AD203B41FA5}">
                      <a16:colId xmlns:a16="http://schemas.microsoft.com/office/drawing/2014/main" val="166283103"/>
                    </a:ext>
                  </a:extLst>
                </a:gridCol>
                <a:gridCol w="1108364">
                  <a:extLst>
                    <a:ext uri="{9D8B030D-6E8A-4147-A177-3AD203B41FA5}">
                      <a16:colId xmlns:a16="http://schemas.microsoft.com/office/drawing/2014/main" val="367959744"/>
                    </a:ext>
                  </a:extLst>
                </a:gridCol>
                <a:gridCol w="1108363">
                  <a:extLst>
                    <a:ext uri="{9D8B030D-6E8A-4147-A177-3AD203B41FA5}">
                      <a16:colId xmlns:a16="http://schemas.microsoft.com/office/drawing/2014/main" val="2126066408"/>
                    </a:ext>
                  </a:extLst>
                </a:gridCol>
              </a:tblGrid>
              <a:tr h="579330">
                <a:tc>
                  <a:txBody>
                    <a:bodyPr/>
                    <a:lstStyle/>
                    <a:p>
                      <a:pPr algn="ctr"/>
                      <a:r>
                        <a:rPr lang="en-US" sz="800" b="0" dirty="0">
                          <a:solidFill>
                            <a:schemeClr val="tx1">
                              <a:lumMod val="50000"/>
                              <a:lumOff val="50000"/>
                            </a:schemeClr>
                          </a:solidFill>
                        </a:rPr>
                        <a:t>Welcome</a:t>
                      </a:r>
                    </a:p>
                  </a:txBody>
                  <a:tcPr anchor="ctr">
                    <a:lnL w="12700" cmpd="sng">
                      <a:noFill/>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algn="ctr"/>
                      <a:r>
                        <a:rPr lang="en-US" sz="800" b="0" dirty="0">
                          <a:solidFill>
                            <a:schemeClr val="bg1"/>
                          </a:solidFill>
                        </a:rPr>
                        <a:t>Challenge Introduction</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2145A"/>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00B0F0"/>
                    </a:solidFill>
                  </a:tcPr>
                </a:tc>
                <a:tc>
                  <a:txBody>
                    <a:bodyPr/>
                    <a:lstStyle/>
                    <a:p>
                      <a:pPr algn="ctr"/>
                      <a:r>
                        <a:rPr lang="en-US" sz="800" b="0" dirty="0">
                          <a:solidFill>
                            <a:schemeClr val="tx1"/>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D2D2D2"/>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00B0F0"/>
                    </a:solidFill>
                  </a:tcPr>
                </a:tc>
                <a:tc>
                  <a:txBody>
                    <a:bodyPr/>
                    <a:lstStyle/>
                    <a:p>
                      <a:pPr algn="ctr"/>
                      <a:r>
                        <a:rPr lang="en-US" sz="800" b="0" dirty="0">
                          <a:solidFill>
                            <a:schemeClr val="tx1"/>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D2D2D2"/>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00B0F0"/>
                    </a:solidFill>
                  </a:tcPr>
                </a:tc>
                <a:tc>
                  <a:txBody>
                    <a:bodyPr/>
                    <a:lstStyle/>
                    <a:p>
                      <a:pPr algn="ctr"/>
                      <a:r>
                        <a:rPr lang="en-US" sz="800" b="0" dirty="0">
                          <a:solidFill>
                            <a:schemeClr val="tx1"/>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D2D2D2"/>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00B0F0"/>
                    </a:solidFill>
                  </a:tcPr>
                </a:tc>
                <a:tc>
                  <a:txBody>
                    <a:bodyPr/>
                    <a:lstStyle/>
                    <a:p>
                      <a:pPr marL="0" marR="0" algn="ctr" fontAlgn="ctr">
                        <a:lnSpc>
                          <a:spcPct val="107000"/>
                        </a:lnSpc>
                        <a:spcBef>
                          <a:spcPts val="0"/>
                        </a:spcBef>
                        <a:spcAft>
                          <a:spcPts val="0"/>
                        </a:spcAft>
                      </a:pPr>
                      <a:r>
                        <a:rPr lang="en-US" sz="800" b="0" i="0" u="none" strike="noStrike" dirty="0">
                          <a:solidFill>
                            <a:srgbClr val="FFFFFF"/>
                          </a:solidFill>
                          <a:effectLst/>
                          <a:latin typeface="+mn-lt"/>
                          <a:ea typeface="Calibri" panose="020F0502020204030204" pitchFamily="34" charset="0"/>
                          <a:cs typeface="Times New Roman" panose="02020603050405020304" pitchFamily="18" charset="0"/>
                        </a:rPr>
                        <a:t>Challenge Debrief</a:t>
                      </a:r>
                      <a:endParaRPr lang="en-US" sz="800" b="0" i="0" u="none" strike="noStrike" dirty="0">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2145A"/>
                    </a:solidFill>
                  </a:tcPr>
                </a:tc>
                <a:tc>
                  <a:txBody>
                    <a:bodyPr/>
                    <a:lstStyle/>
                    <a:p>
                      <a:pPr algn="ctr"/>
                      <a:r>
                        <a:rPr lang="en-US" sz="800" b="0" dirty="0">
                          <a:solidFill>
                            <a:schemeClr val="tx1"/>
                          </a:solidFill>
                        </a:rPr>
                        <a:t>Closing</a:t>
                      </a:r>
                    </a:p>
                  </a:txBody>
                  <a:tcPr anchor="ctr">
                    <a:lnL w="3175" cap="flat" cmpd="sng" algn="ctr">
                      <a:solidFill>
                        <a:schemeClr val="bg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rgbClr val="FFF100"/>
                    </a:solidFill>
                  </a:tcPr>
                </a:tc>
                <a:extLst>
                  <a:ext uri="{0D108BD9-81ED-4DB2-BD59-A6C34878D82A}">
                    <a16:rowId xmlns:a16="http://schemas.microsoft.com/office/drawing/2014/main" val="1784898955"/>
                  </a:ext>
                </a:extLst>
              </a:tr>
            </a:tbl>
          </a:graphicData>
        </a:graphic>
      </p:graphicFrame>
    </p:spTree>
    <p:custDataLst>
      <p:tags r:id="rId1"/>
    </p:custDataLst>
    <p:extLst>
      <p:ext uri="{BB962C8B-B14F-4D97-AF65-F5344CB8AC3E}">
        <p14:creationId xmlns:p14="http://schemas.microsoft.com/office/powerpoint/2010/main" val="1391082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DB5DF518-9D87-4C9E-B207-CAE342D1FE02}"/>
              </a:ext>
            </a:extLst>
          </p:cNvPr>
          <p:cNvSpPr>
            <a:spLocks noGrp="1"/>
          </p:cNvSpPr>
          <p:nvPr>
            <p:ph type="title"/>
          </p:nvPr>
        </p:nvSpPr>
        <p:spPr>
          <a:xfrm>
            <a:off x="1319920" y="204363"/>
            <a:ext cx="10789916" cy="977575"/>
          </a:xfrm>
        </p:spPr>
        <p:txBody>
          <a:bodyPr/>
          <a:lstStyle/>
          <a:p>
            <a:r>
              <a:rPr lang="en-US" dirty="0"/>
              <a:t>Your Challenge</a:t>
            </a:r>
            <a:br>
              <a:rPr lang="en-US" dirty="0"/>
            </a:br>
            <a:r>
              <a:rPr lang="en-US" dirty="0">
                <a:solidFill>
                  <a:srgbClr val="737373"/>
                </a:solidFill>
              </a:rPr>
              <a:t>Should You Accept It…</a:t>
            </a:r>
          </a:p>
        </p:txBody>
      </p:sp>
      <p:cxnSp>
        <p:nvCxnSpPr>
          <p:cNvPr id="2" name="Straight Connector 1">
            <a:extLst>
              <a:ext uri="{FF2B5EF4-FFF2-40B4-BE49-F238E27FC236}">
                <a16:creationId xmlns:a16="http://schemas.microsoft.com/office/drawing/2014/main" id="{3660676B-CEE5-40F8-9118-26AA90898AA7}"/>
              </a:ext>
            </a:extLst>
          </p:cNvPr>
          <p:cNvCxnSpPr>
            <a:cxnSpLocks/>
          </p:cNvCxnSpPr>
          <p:nvPr/>
        </p:nvCxnSpPr>
        <p:spPr>
          <a:xfrm>
            <a:off x="2158770" y="1701947"/>
            <a:ext cx="0" cy="574095"/>
          </a:xfrm>
          <a:prstGeom prst="line">
            <a:avLst/>
          </a:prstGeom>
          <a:ln>
            <a:solidFill>
              <a:schemeClr val="bg1">
                <a:lumMod val="6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0941A39-0F86-4711-A40F-04DA806B6824}"/>
              </a:ext>
            </a:extLst>
          </p:cNvPr>
          <p:cNvSpPr txBox="1"/>
          <p:nvPr/>
        </p:nvSpPr>
        <p:spPr>
          <a:xfrm>
            <a:off x="614995" y="1835106"/>
            <a:ext cx="1364867" cy="307777"/>
          </a:xfrm>
          <a:prstGeom prst="rect">
            <a:avLst/>
          </a:prstGeom>
          <a:noFill/>
        </p:spPr>
        <p:txBody>
          <a:bodyPr wrap="square" lIns="0" tIns="0" rIns="0" bIns="0" rtlCol="0">
            <a:spAutoFit/>
          </a:bodyPr>
          <a:lstStyle/>
          <a:p>
            <a:pPr algn="r"/>
            <a:r>
              <a:rPr lang="en-US" sz="2000" dirty="0">
                <a:gradFill>
                  <a:gsLst>
                    <a:gs pos="2917">
                      <a:schemeClr val="tx1"/>
                    </a:gs>
                    <a:gs pos="30000">
                      <a:schemeClr val="tx1"/>
                    </a:gs>
                  </a:gsLst>
                  <a:lin ang="5400000" scaled="0"/>
                </a:gradFill>
              </a:rPr>
              <a:t>CHALLENGE</a:t>
            </a:r>
          </a:p>
        </p:txBody>
      </p:sp>
      <p:sp>
        <p:nvSpPr>
          <p:cNvPr id="9" name="TextBox 8">
            <a:extLst>
              <a:ext uri="{FF2B5EF4-FFF2-40B4-BE49-F238E27FC236}">
                <a16:creationId xmlns:a16="http://schemas.microsoft.com/office/drawing/2014/main" id="{A9D20C43-0225-4E6D-A468-3A69C0A69639}"/>
              </a:ext>
            </a:extLst>
          </p:cNvPr>
          <p:cNvSpPr txBox="1"/>
          <p:nvPr/>
        </p:nvSpPr>
        <p:spPr>
          <a:xfrm>
            <a:off x="2242267" y="1795856"/>
            <a:ext cx="6909671" cy="369332"/>
          </a:xfrm>
          <a:prstGeom prst="rect">
            <a:avLst/>
          </a:prstGeom>
          <a:noFill/>
        </p:spPr>
        <p:txBody>
          <a:bodyPr wrap="square">
            <a:spAutoFit/>
          </a:bodyPr>
          <a:lstStyle/>
          <a:p>
            <a:r>
              <a:rPr lang="en-US" dirty="0"/>
              <a:t>Wide World Importers </a:t>
            </a:r>
            <a:r>
              <a:rPr lang="en-US" b="1" dirty="0">
                <a:solidFill>
                  <a:srgbClr val="B4A0FF"/>
                </a:solidFill>
              </a:rPr>
              <a:t>needs your help!</a:t>
            </a:r>
          </a:p>
        </p:txBody>
      </p:sp>
      <p:sp>
        <p:nvSpPr>
          <p:cNvPr id="11" name="people_23" title="Icon of a person with a chat bubble above them">
            <a:extLst>
              <a:ext uri="{FF2B5EF4-FFF2-40B4-BE49-F238E27FC236}">
                <a16:creationId xmlns:a16="http://schemas.microsoft.com/office/drawing/2014/main" id="{49875BA4-0DB1-4D64-BD35-603AF15D0A57}"/>
              </a:ext>
            </a:extLst>
          </p:cNvPr>
          <p:cNvSpPr>
            <a:spLocks noChangeAspect="1" noEditPoints="1"/>
          </p:cNvSpPr>
          <p:nvPr/>
        </p:nvSpPr>
        <p:spPr bwMode="auto">
          <a:xfrm>
            <a:off x="588397" y="350351"/>
            <a:ext cx="687791" cy="680511"/>
          </a:xfrm>
          <a:custGeom>
            <a:avLst/>
            <a:gdLst>
              <a:gd name="T0" fmla="*/ 75 w 275"/>
              <a:gd name="T1" fmla="*/ 34 h 273"/>
              <a:gd name="T2" fmla="*/ 75 w 275"/>
              <a:gd name="T3" fmla="*/ 0 h 273"/>
              <a:gd name="T4" fmla="*/ 275 w 275"/>
              <a:gd name="T5" fmla="*/ 0 h 273"/>
              <a:gd name="T6" fmla="*/ 275 w 275"/>
              <a:gd name="T7" fmla="*/ 125 h 273"/>
              <a:gd name="T8" fmla="*/ 247 w 275"/>
              <a:gd name="T9" fmla="*/ 125 h 273"/>
              <a:gd name="T10" fmla="*/ 203 w 275"/>
              <a:gd name="T11" fmla="*/ 170 h 273"/>
              <a:gd name="T12" fmla="*/ 203 w 275"/>
              <a:gd name="T13" fmla="*/ 127 h 273"/>
              <a:gd name="T14" fmla="*/ 181 w 275"/>
              <a:gd name="T15" fmla="*/ 127 h 273"/>
              <a:gd name="T16" fmla="*/ 92 w 275"/>
              <a:gd name="T17" fmla="*/ 71 h 273"/>
              <a:gd name="T18" fmla="*/ 38 w 275"/>
              <a:gd name="T19" fmla="*/ 126 h 273"/>
              <a:gd name="T20" fmla="*/ 92 w 275"/>
              <a:gd name="T21" fmla="*/ 181 h 273"/>
              <a:gd name="T22" fmla="*/ 147 w 275"/>
              <a:gd name="T23" fmla="*/ 126 h 273"/>
              <a:gd name="T24" fmla="*/ 92 w 275"/>
              <a:gd name="T25" fmla="*/ 71 h 273"/>
              <a:gd name="T26" fmla="*/ 185 w 275"/>
              <a:gd name="T27" fmla="*/ 273 h 273"/>
              <a:gd name="T28" fmla="*/ 92 w 275"/>
              <a:gd name="T29" fmla="*/ 181 h 273"/>
              <a:gd name="T30" fmla="*/ 0 w 275"/>
              <a:gd name="T3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5" h="273">
                <a:moveTo>
                  <a:pt x="75" y="34"/>
                </a:moveTo>
                <a:cubicBezTo>
                  <a:pt x="75" y="0"/>
                  <a:pt x="75" y="0"/>
                  <a:pt x="75" y="0"/>
                </a:cubicBezTo>
                <a:cubicBezTo>
                  <a:pt x="275" y="0"/>
                  <a:pt x="275" y="0"/>
                  <a:pt x="275" y="0"/>
                </a:cubicBezTo>
                <a:cubicBezTo>
                  <a:pt x="275" y="125"/>
                  <a:pt x="275" y="125"/>
                  <a:pt x="275" y="125"/>
                </a:cubicBezTo>
                <a:cubicBezTo>
                  <a:pt x="247" y="125"/>
                  <a:pt x="247" y="125"/>
                  <a:pt x="247" y="125"/>
                </a:cubicBezTo>
                <a:cubicBezTo>
                  <a:pt x="203" y="170"/>
                  <a:pt x="203" y="170"/>
                  <a:pt x="203" y="170"/>
                </a:cubicBezTo>
                <a:cubicBezTo>
                  <a:pt x="203" y="127"/>
                  <a:pt x="203" y="127"/>
                  <a:pt x="203" y="127"/>
                </a:cubicBezTo>
                <a:cubicBezTo>
                  <a:pt x="181" y="127"/>
                  <a:pt x="181" y="127"/>
                  <a:pt x="181" y="127"/>
                </a:cubicBezTo>
                <a:moveTo>
                  <a:pt x="92" y="71"/>
                </a:moveTo>
                <a:cubicBezTo>
                  <a:pt x="62" y="71"/>
                  <a:pt x="38" y="96"/>
                  <a:pt x="38" y="126"/>
                </a:cubicBezTo>
                <a:cubicBezTo>
                  <a:pt x="38" y="156"/>
                  <a:pt x="62" y="181"/>
                  <a:pt x="92" y="181"/>
                </a:cubicBezTo>
                <a:cubicBezTo>
                  <a:pt x="123" y="181"/>
                  <a:pt x="147" y="156"/>
                  <a:pt x="147" y="126"/>
                </a:cubicBezTo>
                <a:cubicBezTo>
                  <a:pt x="147" y="96"/>
                  <a:pt x="123" y="71"/>
                  <a:pt x="92" y="71"/>
                </a:cubicBezTo>
                <a:close/>
                <a:moveTo>
                  <a:pt x="185" y="273"/>
                </a:moveTo>
                <a:cubicBezTo>
                  <a:pt x="185" y="222"/>
                  <a:pt x="144" y="181"/>
                  <a:pt x="92" y="181"/>
                </a:cubicBezTo>
                <a:cubicBezTo>
                  <a:pt x="41" y="181"/>
                  <a:pt x="0" y="222"/>
                  <a:pt x="0" y="273"/>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8" name="POI_ECAF" title="Icon of a map location marker">
            <a:extLst>
              <a:ext uri="{FF2B5EF4-FFF2-40B4-BE49-F238E27FC236}">
                <a16:creationId xmlns:a16="http://schemas.microsoft.com/office/drawing/2014/main" id="{99387040-8A71-4F00-97D8-D6FE0D772B93}"/>
              </a:ext>
            </a:extLst>
          </p:cNvPr>
          <p:cNvSpPr>
            <a:spLocks noChangeAspect="1" noEditPoints="1"/>
          </p:cNvSpPr>
          <p:nvPr/>
        </p:nvSpPr>
        <p:spPr bwMode="auto">
          <a:xfrm>
            <a:off x="4876884" y="6012749"/>
            <a:ext cx="165123" cy="264223"/>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solidFill>
            <a:srgbClr val="A80000"/>
          </a:solidFill>
          <a:ln w="15875" cap="sq">
            <a:solidFill>
              <a:srgbClr val="A80000"/>
            </a:solidFill>
            <a:prstDash val="solid"/>
            <a:miter lim="800000"/>
            <a:headEnd/>
            <a:tailEnd/>
          </a:ln>
          <a:effec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5" name="TextBox 74">
            <a:extLst>
              <a:ext uri="{FF2B5EF4-FFF2-40B4-BE49-F238E27FC236}">
                <a16:creationId xmlns:a16="http://schemas.microsoft.com/office/drawing/2014/main" id="{2708A3F5-D28F-4BB2-9EE2-62BD33BC4FD4}"/>
              </a:ext>
            </a:extLst>
          </p:cNvPr>
          <p:cNvSpPr txBox="1"/>
          <p:nvPr/>
        </p:nvSpPr>
        <p:spPr>
          <a:xfrm>
            <a:off x="659349" y="2789761"/>
            <a:ext cx="1320513" cy="307777"/>
          </a:xfrm>
          <a:prstGeom prst="rect">
            <a:avLst/>
          </a:prstGeom>
          <a:noFill/>
        </p:spPr>
        <p:txBody>
          <a:bodyPr wrap="square" lIns="0" tIns="0" rIns="0" bIns="0" rtlCol="0">
            <a:spAutoFit/>
          </a:bodyPr>
          <a:lstStyle/>
          <a:p>
            <a:pPr algn="r"/>
            <a:r>
              <a:rPr lang="en-US" sz="2000" dirty="0">
                <a:gradFill>
                  <a:gsLst>
                    <a:gs pos="2917">
                      <a:schemeClr val="tx1"/>
                    </a:gs>
                    <a:gs pos="30000">
                      <a:schemeClr val="tx1"/>
                    </a:gs>
                  </a:gsLst>
                  <a:lin ang="5400000" scaled="0"/>
                </a:gradFill>
              </a:rPr>
              <a:t>ACTIVITY</a:t>
            </a:r>
          </a:p>
        </p:txBody>
      </p:sp>
      <p:grpSp>
        <p:nvGrpSpPr>
          <p:cNvPr id="38" name="Group 37">
            <a:extLst>
              <a:ext uri="{FF2B5EF4-FFF2-40B4-BE49-F238E27FC236}">
                <a16:creationId xmlns:a16="http://schemas.microsoft.com/office/drawing/2014/main" id="{A80E9DE7-6BD8-44D8-825E-54BFAA23771B}"/>
              </a:ext>
            </a:extLst>
          </p:cNvPr>
          <p:cNvGrpSpPr/>
          <p:nvPr/>
        </p:nvGrpSpPr>
        <p:grpSpPr>
          <a:xfrm>
            <a:off x="3882387" y="2806164"/>
            <a:ext cx="512509" cy="275288"/>
            <a:chOff x="2293669" y="3176514"/>
            <a:chExt cx="680846" cy="365708"/>
          </a:xfrm>
        </p:grpSpPr>
        <p:sp>
          <p:nvSpPr>
            <p:cNvPr id="35" name="girl_2" title="Icon of a woman">
              <a:extLst>
                <a:ext uri="{FF2B5EF4-FFF2-40B4-BE49-F238E27FC236}">
                  <a16:creationId xmlns:a16="http://schemas.microsoft.com/office/drawing/2014/main" id="{A410E4D0-2889-4422-8D90-711281CC1B5A}"/>
                </a:ext>
              </a:extLst>
            </p:cNvPr>
            <p:cNvSpPr>
              <a:spLocks noChangeAspect="1" noEditPoints="1"/>
            </p:cNvSpPr>
            <p:nvPr/>
          </p:nvSpPr>
          <p:spPr bwMode="auto">
            <a:xfrm>
              <a:off x="2619213" y="3176514"/>
              <a:ext cx="355302" cy="365708"/>
            </a:xfrm>
            <a:custGeom>
              <a:avLst/>
              <a:gdLst>
                <a:gd name="T0" fmla="*/ 62 w 331"/>
                <a:gd name="T1" fmla="*/ 104 h 339"/>
                <a:gd name="T2" fmla="*/ 166 w 331"/>
                <a:gd name="T3" fmla="*/ 0 h 339"/>
                <a:gd name="T4" fmla="*/ 270 w 331"/>
                <a:gd name="T5" fmla="*/ 104 h 339"/>
                <a:gd name="T6" fmla="*/ 166 w 331"/>
                <a:gd name="T7" fmla="*/ 208 h 339"/>
                <a:gd name="T8" fmla="*/ 62 w 331"/>
                <a:gd name="T9" fmla="*/ 104 h 339"/>
                <a:gd name="T10" fmla="*/ 296 w 331"/>
                <a:gd name="T11" fmla="*/ 339 h 339"/>
                <a:gd name="T12" fmla="*/ 166 w 331"/>
                <a:gd name="T13" fmla="*/ 208 h 339"/>
                <a:gd name="T14" fmla="*/ 35 w 331"/>
                <a:gd name="T15" fmla="*/ 339 h 339"/>
                <a:gd name="T16" fmla="*/ 109 w 331"/>
                <a:gd name="T17" fmla="*/ 221 h 339"/>
                <a:gd name="T18" fmla="*/ 166 w 331"/>
                <a:gd name="T19" fmla="*/ 274 h 339"/>
                <a:gd name="T20" fmla="*/ 222 w 331"/>
                <a:gd name="T21" fmla="*/ 221 h 339"/>
                <a:gd name="T22" fmla="*/ 0 w 331"/>
                <a:gd name="T23" fmla="*/ 190 h 339"/>
                <a:gd name="T24" fmla="*/ 31 w 331"/>
                <a:gd name="T25" fmla="*/ 217 h 339"/>
                <a:gd name="T26" fmla="*/ 62 w 331"/>
                <a:gd name="T27" fmla="*/ 190 h 339"/>
                <a:gd name="T28" fmla="*/ 62 w 331"/>
                <a:gd name="T29" fmla="*/ 101 h 339"/>
                <a:gd name="T30" fmla="*/ 62 w 331"/>
                <a:gd name="T31" fmla="*/ 192 h 339"/>
                <a:gd name="T32" fmla="*/ 270 w 331"/>
                <a:gd name="T33" fmla="*/ 190 h 339"/>
                <a:gd name="T34" fmla="*/ 300 w 331"/>
                <a:gd name="T35" fmla="*/ 217 h 339"/>
                <a:gd name="T36" fmla="*/ 331 w 331"/>
                <a:gd name="T37" fmla="*/ 190 h 339"/>
                <a:gd name="T38" fmla="*/ 270 w 331"/>
                <a:gd name="T39" fmla="*/ 101 h 339"/>
                <a:gd name="T40" fmla="*/ 270 w 331"/>
                <a:gd name="T41" fmla="*/ 19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339">
                  <a:moveTo>
                    <a:pt x="62" y="104"/>
                  </a:moveTo>
                  <a:cubicBezTo>
                    <a:pt x="62" y="47"/>
                    <a:pt x="108" y="0"/>
                    <a:pt x="166" y="0"/>
                  </a:cubicBezTo>
                  <a:cubicBezTo>
                    <a:pt x="223" y="0"/>
                    <a:pt x="270" y="47"/>
                    <a:pt x="270" y="104"/>
                  </a:cubicBezTo>
                  <a:cubicBezTo>
                    <a:pt x="270" y="162"/>
                    <a:pt x="223" y="208"/>
                    <a:pt x="166" y="208"/>
                  </a:cubicBezTo>
                  <a:cubicBezTo>
                    <a:pt x="108" y="208"/>
                    <a:pt x="62" y="162"/>
                    <a:pt x="62" y="104"/>
                  </a:cubicBezTo>
                  <a:close/>
                  <a:moveTo>
                    <a:pt x="296" y="339"/>
                  </a:moveTo>
                  <a:cubicBezTo>
                    <a:pt x="296" y="267"/>
                    <a:pt x="238" y="208"/>
                    <a:pt x="166" y="208"/>
                  </a:cubicBezTo>
                  <a:cubicBezTo>
                    <a:pt x="94" y="208"/>
                    <a:pt x="35" y="267"/>
                    <a:pt x="35" y="339"/>
                  </a:cubicBezTo>
                  <a:moveTo>
                    <a:pt x="109" y="221"/>
                  </a:moveTo>
                  <a:cubicBezTo>
                    <a:pt x="166" y="274"/>
                    <a:pt x="166" y="274"/>
                    <a:pt x="166" y="274"/>
                  </a:cubicBezTo>
                  <a:cubicBezTo>
                    <a:pt x="222" y="221"/>
                    <a:pt x="222" y="221"/>
                    <a:pt x="222" y="221"/>
                  </a:cubicBezTo>
                  <a:moveTo>
                    <a:pt x="0" y="190"/>
                  </a:moveTo>
                  <a:cubicBezTo>
                    <a:pt x="0" y="205"/>
                    <a:pt x="14" y="217"/>
                    <a:pt x="31" y="217"/>
                  </a:cubicBezTo>
                  <a:cubicBezTo>
                    <a:pt x="48" y="217"/>
                    <a:pt x="62" y="205"/>
                    <a:pt x="62" y="190"/>
                  </a:cubicBezTo>
                  <a:moveTo>
                    <a:pt x="62" y="101"/>
                  </a:moveTo>
                  <a:cubicBezTo>
                    <a:pt x="62" y="192"/>
                    <a:pt x="62" y="192"/>
                    <a:pt x="62" y="192"/>
                  </a:cubicBezTo>
                  <a:moveTo>
                    <a:pt x="270" y="190"/>
                  </a:moveTo>
                  <a:cubicBezTo>
                    <a:pt x="270" y="205"/>
                    <a:pt x="283" y="217"/>
                    <a:pt x="300" y="217"/>
                  </a:cubicBezTo>
                  <a:cubicBezTo>
                    <a:pt x="317" y="217"/>
                    <a:pt x="331" y="205"/>
                    <a:pt x="331" y="190"/>
                  </a:cubicBezTo>
                  <a:moveTo>
                    <a:pt x="270" y="101"/>
                  </a:moveTo>
                  <a:cubicBezTo>
                    <a:pt x="270" y="192"/>
                    <a:pt x="270" y="192"/>
                    <a:pt x="270" y="192"/>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solidFill>
                  <a:srgbClr val="32145A"/>
                </a:solidFill>
                <a:latin typeface="Segoe UI"/>
              </a:endParaRPr>
            </a:p>
          </p:txBody>
        </p:sp>
        <p:sp>
          <p:nvSpPr>
            <p:cNvPr id="37" name="boy" title="Icon of a man">
              <a:extLst>
                <a:ext uri="{FF2B5EF4-FFF2-40B4-BE49-F238E27FC236}">
                  <a16:creationId xmlns:a16="http://schemas.microsoft.com/office/drawing/2014/main" id="{1E3EC17B-2479-4F08-BF07-0EB716A4EB28}"/>
                </a:ext>
              </a:extLst>
            </p:cNvPr>
            <p:cNvSpPr>
              <a:spLocks noChangeAspect="1" noEditPoints="1"/>
            </p:cNvSpPr>
            <p:nvPr/>
          </p:nvSpPr>
          <p:spPr bwMode="auto">
            <a:xfrm>
              <a:off x="2293669" y="3176514"/>
              <a:ext cx="280971" cy="365708"/>
            </a:xfrm>
            <a:custGeom>
              <a:avLst/>
              <a:gdLst>
                <a:gd name="T0" fmla="*/ 27 w 261"/>
                <a:gd name="T1" fmla="*/ 104 h 339"/>
                <a:gd name="T2" fmla="*/ 131 w 261"/>
                <a:gd name="T3" fmla="*/ 0 h 339"/>
                <a:gd name="T4" fmla="*/ 235 w 261"/>
                <a:gd name="T5" fmla="*/ 104 h 339"/>
                <a:gd name="T6" fmla="*/ 131 w 261"/>
                <a:gd name="T7" fmla="*/ 208 h 339"/>
                <a:gd name="T8" fmla="*/ 27 w 261"/>
                <a:gd name="T9" fmla="*/ 104 h 339"/>
                <a:gd name="T10" fmla="*/ 261 w 261"/>
                <a:gd name="T11" fmla="*/ 339 h 339"/>
                <a:gd name="T12" fmla="*/ 131 w 261"/>
                <a:gd name="T13" fmla="*/ 208 h 339"/>
                <a:gd name="T14" fmla="*/ 0 w 261"/>
                <a:gd name="T15" fmla="*/ 339 h 339"/>
                <a:gd name="T16" fmla="*/ 74 w 261"/>
                <a:gd name="T17" fmla="*/ 221 h 339"/>
                <a:gd name="T18" fmla="*/ 131 w 261"/>
                <a:gd name="T19" fmla="*/ 274 h 339"/>
                <a:gd name="T20" fmla="*/ 187 w 261"/>
                <a:gd name="T21" fmla="*/ 221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39">
                  <a:moveTo>
                    <a:pt x="27" y="104"/>
                  </a:moveTo>
                  <a:cubicBezTo>
                    <a:pt x="27" y="47"/>
                    <a:pt x="73" y="0"/>
                    <a:pt x="131" y="0"/>
                  </a:cubicBezTo>
                  <a:cubicBezTo>
                    <a:pt x="188" y="0"/>
                    <a:pt x="235" y="47"/>
                    <a:pt x="235" y="104"/>
                  </a:cubicBezTo>
                  <a:cubicBezTo>
                    <a:pt x="235" y="162"/>
                    <a:pt x="188" y="208"/>
                    <a:pt x="131" y="208"/>
                  </a:cubicBezTo>
                  <a:cubicBezTo>
                    <a:pt x="73" y="208"/>
                    <a:pt x="27" y="162"/>
                    <a:pt x="27" y="104"/>
                  </a:cubicBezTo>
                  <a:close/>
                  <a:moveTo>
                    <a:pt x="261" y="339"/>
                  </a:moveTo>
                  <a:cubicBezTo>
                    <a:pt x="261" y="267"/>
                    <a:pt x="203" y="208"/>
                    <a:pt x="131" y="208"/>
                  </a:cubicBezTo>
                  <a:cubicBezTo>
                    <a:pt x="59" y="208"/>
                    <a:pt x="0" y="267"/>
                    <a:pt x="0" y="339"/>
                  </a:cubicBezTo>
                  <a:moveTo>
                    <a:pt x="74" y="221"/>
                  </a:moveTo>
                  <a:cubicBezTo>
                    <a:pt x="131" y="274"/>
                    <a:pt x="131" y="274"/>
                    <a:pt x="131" y="274"/>
                  </a:cubicBezTo>
                  <a:cubicBezTo>
                    <a:pt x="187" y="221"/>
                    <a:pt x="187" y="221"/>
                    <a:pt x="187" y="221"/>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solidFill>
                  <a:srgbClr val="32145A"/>
                </a:solidFill>
                <a:latin typeface="Segoe UI"/>
              </a:endParaRPr>
            </a:p>
          </p:txBody>
        </p:sp>
      </p:grpSp>
      <p:sp>
        <p:nvSpPr>
          <p:cNvPr id="39" name="TextBox 38">
            <a:extLst>
              <a:ext uri="{FF2B5EF4-FFF2-40B4-BE49-F238E27FC236}">
                <a16:creationId xmlns:a16="http://schemas.microsoft.com/office/drawing/2014/main" id="{6CF02255-2CAC-425F-AD44-D797CB70C4BB}"/>
              </a:ext>
            </a:extLst>
          </p:cNvPr>
          <p:cNvSpPr txBox="1"/>
          <p:nvPr/>
        </p:nvSpPr>
        <p:spPr>
          <a:xfrm>
            <a:off x="4533715" y="2882623"/>
            <a:ext cx="1452721" cy="169277"/>
          </a:xfrm>
          <a:prstGeom prst="rect">
            <a:avLst/>
          </a:prstGeom>
          <a:noFill/>
        </p:spPr>
        <p:txBody>
          <a:bodyPr wrap="square" lIns="0" tIns="0" rIns="0" bIns="0" rtlCol="0">
            <a:spAutoFit/>
          </a:bodyPr>
          <a:lstStyle/>
          <a:p>
            <a:pPr algn="l"/>
            <a:r>
              <a:rPr lang="en-US" sz="1100" dirty="0">
                <a:gradFill>
                  <a:gsLst>
                    <a:gs pos="2917">
                      <a:schemeClr val="tx1"/>
                    </a:gs>
                    <a:gs pos="30000">
                      <a:schemeClr val="tx1"/>
                    </a:gs>
                  </a:gsLst>
                  <a:lin ang="5400000" scaled="0"/>
                </a:gradFill>
              </a:rPr>
              <a:t>Each Other! </a:t>
            </a:r>
          </a:p>
        </p:txBody>
      </p:sp>
      <p:sp>
        <p:nvSpPr>
          <p:cNvPr id="50" name="clock_10" title="Icon of an hourglass">
            <a:extLst>
              <a:ext uri="{FF2B5EF4-FFF2-40B4-BE49-F238E27FC236}">
                <a16:creationId xmlns:a16="http://schemas.microsoft.com/office/drawing/2014/main" id="{5647DA7D-E8D1-4477-AD7D-44DFEDD3466F}"/>
              </a:ext>
            </a:extLst>
          </p:cNvPr>
          <p:cNvSpPr>
            <a:spLocks noChangeAspect="1" noEditPoints="1"/>
          </p:cNvSpPr>
          <p:nvPr/>
        </p:nvSpPr>
        <p:spPr bwMode="auto">
          <a:xfrm>
            <a:off x="2352418" y="2807132"/>
            <a:ext cx="273365" cy="274320"/>
          </a:xfrm>
          <a:custGeom>
            <a:avLst/>
            <a:gdLst>
              <a:gd name="T0" fmla="*/ 286 w 323"/>
              <a:gd name="T1" fmla="*/ 324 h 324"/>
              <a:gd name="T2" fmla="*/ 287 w 323"/>
              <a:gd name="T3" fmla="*/ 311 h 324"/>
              <a:gd name="T4" fmla="*/ 217 w 323"/>
              <a:gd name="T5" fmla="*/ 199 h 324"/>
              <a:gd name="T6" fmla="*/ 204 w 323"/>
              <a:gd name="T7" fmla="*/ 193 h 324"/>
              <a:gd name="T8" fmla="*/ 185 w 323"/>
              <a:gd name="T9" fmla="*/ 164 h 324"/>
              <a:gd name="T10" fmla="*/ 207 w 323"/>
              <a:gd name="T11" fmla="*/ 131 h 324"/>
              <a:gd name="T12" fmla="*/ 218 w 323"/>
              <a:gd name="T13" fmla="*/ 126 h 324"/>
              <a:gd name="T14" fmla="*/ 287 w 323"/>
              <a:gd name="T15" fmla="*/ 14 h 324"/>
              <a:gd name="T16" fmla="*/ 286 w 323"/>
              <a:gd name="T17" fmla="*/ 0 h 324"/>
              <a:gd name="T18" fmla="*/ 37 w 323"/>
              <a:gd name="T19" fmla="*/ 324 h 324"/>
              <a:gd name="T20" fmla="*/ 37 w 323"/>
              <a:gd name="T21" fmla="*/ 311 h 324"/>
              <a:gd name="T22" fmla="*/ 105 w 323"/>
              <a:gd name="T23" fmla="*/ 200 h 324"/>
              <a:gd name="T24" fmla="*/ 117 w 323"/>
              <a:gd name="T25" fmla="*/ 194 h 324"/>
              <a:gd name="T26" fmla="*/ 137 w 323"/>
              <a:gd name="T27" fmla="*/ 164 h 324"/>
              <a:gd name="T28" fmla="*/ 117 w 323"/>
              <a:gd name="T29" fmla="*/ 133 h 324"/>
              <a:gd name="T30" fmla="*/ 104 w 323"/>
              <a:gd name="T31" fmla="*/ 126 h 324"/>
              <a:gd name="T32" fmla="*/ 37 w 323"/>
              <a:gd name="T33" fmla="*/ 14 h 324"/>
              <a:gd name="T34" fmla="*/ 37 w 323"/>
              <a:gd name="T35" fmla="*/ 0 h 324"/>
              <a:gd name="T36" fmla="*/ 0 w 323"/>
              <a:gd name="T37" fmla="*/ 0 h 324"/>
              <a:gd name="T38" fmla="*/ 323 w 323"/>
              <a:gd name="T39" fmla="*/ 0 h 324"/>
              <a:gd name="T40" fmla="*/ 0 w 323"/>
              <a:gd name="T41" fmla="*/ 324 h 324"/>
              <a:gd name="T42" fmla="*/ 323 w 323"/>
              <a:gd name="T43"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3" h="324">
                <a:moveTo>
                  <a:pt x="286" y="324"/>
                </a:moveTo>
                <a:cubicBezTo>
                  <a:pt x="287" y="320"/>
                  <a:pt x="287" y="316"/>
                  <a:pt x="287" y="311"/>
                </a:cubicBezTo>
                <a:cubicBezTo>
                  <a:pt x="287" y="262"/>
                  <a:pt x="258" y="219"/>
                  <a:pt x="217" y="199"/>
                </a:cubicBezTo>
                <a:cubicBezTo>
                  <a:pt x="204" y="193"/>
                  <a:pt x="204" y="193"/>
                  <a:pt x="204" y="193"/>
                </a:cubicBezTo>
                <a:cubicBezTo>
                  <a:pt x="193" y="188"/>
                  <a:pt x="185" y="176"/>
                  <a:pt x="185" y="164"/>
                </a:cubicBezTo>
                <a:cubicBezTo>
                  <a:pt x="185" y="149"/>
                  <a:pt x="195" y="136"/>
                  <a:pt x="207" y="131"/>
                </a:cubicBezTo>
                <a:cubicBezTo>
                  <a:pt x="218" y="126"/>
                  <a:pt x="218" y="126"/>
                  <a:pt x="218" y="126"/>
                </a:cubicBezTo>
                <a:cubicBezTo>
                  <a:pt x="259" y="105"/>
                  <a:pt x="287" y="63"/>
                  <a:pt x="287" y="14"/>
                </a:cubicBezTo>
                <a:cubicBezTo>
                  <a:pt x="287" y="10"/>
                  <a:pt x="286" y="4"/>
                  <a:pt x="286" y="0"/>
                </a:cubicBezTo>
                <a:moveTo>
                  <a:pt x="37" y="324"/>
                </a:moveTo>
                <a:cubicBezTo>
                  <a:pt x="37" y="320"/>
                  <a:pt x="37" y="316"/>
                  <a:pt x="37" y="311"/>
                </a:cubicBezTo>
                <a:cubicBezTo>
                  <a:pt x="37" y="263"/>
                  <a:pt x="64" y="220"/>
                  <a:pt x="105" y="200"/>
                </a:cubicBezTo>
                <a:cubicBezTo>
                  <a:pt x="117" y="194"/>
                  <a:pt x="117" y="194"/>
                  <a:pt x="117" y="194"/>
                </a:cubicBezTo>
                <a:cubicBezTo>
                  <a:pt x="129" y="189"/>
                  <a:pt x="137" y="177"/>
                  <a:pt x="137" y="164"/>
                </a:cubicBezTo>
                <a:cubicBezTo>
                  <a:pt x="137" y="149"/>
                  <a:pt x="129" y="139"/>
                  <a:pt x="117" y="133"/>
                </a:cubicBezTo>
                <a:cubicBezTo>
                  <a:pt x="104" y="126"/>
                  <a:pt x="104" y="126"/>
                  <a:pt x="104" y="126"/>
                </a:cubicBezTo>
                <a:cubicBezTo>
                  <a:pt x="63" y="105"/>
                  <a:pt x="37" y="64"/>
                  <a:pt x="37" y="14"/>
                </a:cubicBezTo>
                <a:cubicBezTo>
                  <a:pt x="37" y="10"/>
                  <a:pt x="37" y="5"/>
                  <a:pt x="37" y="0"/>
                </a:cubicBezTo>
                <a:moveTo>
                  <a:pt x="0" y="0"/>
                </a:moveTo>
                <a:cubicBezTo>
                  <a:pt x="323" y="0"/>
                  <a:pt x="323" y="0"/>
                  <a:pt x="323" y="0"/>
                </a:cubicBezTo>
                <a:moveTo>
                  <a:pt x="0" y="324"/>
                </a:moveTo>
                <a:cubicBezTo>
                  <a:pt x="323" y="324"/>
                  <a:pt x="323" y="324"/>
                  <a:pt x="323" y="324"/>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dirty="0">
              <a:solidFill>
                <a:srgbClr val="434343"/>
              </a:solidFill>
              <a:latin typeface="Segoe UI"/>
            </a:endParaRPr>
          </a:p>
        </p:txBody>
      </p:sp>
      <p:sp>
        <p:nvSpPr>
          <p:cNvPr id="52" name="TextBox 51">
            <a:extLst>
              <a:ext uri="{FF2B5EF4-FFF2-40B4-BE49-F238E27FC236}">
                <a16:creationId xmlns:a16="http://schemas.microsoft.com/office/drawing/2014/main" id="{2C802871-327E-41D1-AAAB-A3171DE26569}"/>
              </a:ext>
            </a:extLst>
          </p:cNvPr>
          <p:cNvSpPr txBox="1"/>
          <p:nvPr/>
        </p:nvSpPr>
        <p:spPr>
          <a:xfrm>
            <a:off x="2630401" y="2867618"/>
            <a:ext cx="953493" cy="169277"/>
          </a:xfrm>
          <a:prstGeom prst="rect">
            <a:avLst/>
          </a:prstGeom>
          <a:noFill/>
        </p:spPr>
        <p:txBody>
          <a:bodyPr wrap="square" lIns="0" tIns="0" rIns="0" bIns="0" rtlCol="0">
            <a:spAutoFit/>
          </a:bodyPr>
          <a:lstStyle/>
          <a:p>
            <a:pPr algn="ctr"/>
            <a:r>
              <a:rPr lang="en-US" sz="1100" dirty="0">
                <a:gradFill>
                  <a:gsLst>
                    <a:gs pos="2917">
                      <a:schemeClr val="tx1"/>
                    </a:gs>
                    <a:gs pos="30000">
                      <a:schemeClr val="tx1"/>
                    </a:gs>
                  </a:gsLst>
                  <a:lin ang="5400000" scaled="0"/>
                </a:gradFill>
              </a:rPr>
              <a:t>180 minutes</a:t>
            </a:r>
          </a:p>
        </p:txBody>
      </p:sp>
      <p:sp>
        <p:nvSpPr>
          <p:cNvPr id="88" name="location_5" title="Icon of a pin">
            <a:extLst>
              <a:ext uri="{FF2B5EF4-FFF2-40B4-BE49-F238E27FC236}">
                <a16:creationId xmlns:a16="http://schemas.microsoft.com/office/drawing/2014/main" id="{F8C583A5-DF78-4999-AE82-1C045CDF84B1}"/>
              </a:ext>
            </a:extLst>
          </p:cNvPr>
          <p:cNvSpPr>
            <a:spLocks noChangeAspect="1" noEditPoints="1"/>
          </p:cNvSpPr>
          <p:nvPr/>
        </p:nvSpPr>
        <p:spPr bwMode="auto">
          <a:xfrm>
            <a:off x="6289468" y="2805846"/>
            <a:ext cx="97536" cy="274320"/>
          </a:xfrm>
          <a:custGeom>
            <a:avLst/>
            <a:gdLst>
              <a:gd name="T0" fmla="*/ 0 w 116"/>
              <a:gd name="T1" fmla="*/ 58 h 330"/>
              <a:gd name="T2" fmla="*/ 58 w 116"/>
              <a:gd name="T3" fmla="*/ 0 h 330"/>
              <a:gd name="T4" fmla="*/ 116 w 116"/>
              <a:gd name="T5" fmla="*/ 58 h 330"/>
              <a:gd name="T6" fmla="*/ 58 w 116"/>
              <a:gd name="T7" fmla="*/ 116 h 330"/>
              <a:gd name="T8" fmla="*/ 0 w 116"/>
              <a:gd name="T9" fmla="*/ 58 h 330"/>
              <a:gd name="T10" fmla="*/ 58 w 116"/>
              <a:gd name="T11" fmla="*/ 116 h 330"/>
              <a:gd name="T12" fmla="*/ 58 w 116"/>
              <a:gd name="T13" fmla="*/ 330 h 330"/>
            </a:gdLst>
            <a:ahLst/>
            <a:cxnLst>
              <a:cxn ang="0">
                <a:pos x="T0" y="T1"/>
              </a:cxn>
              <a:cxn ang="0">
                <a:pos x="T2" y="T3"/>
              </a:cxn>
              <a:cxn ang="0">
                <a:pos x="T4" y="T5"/>
              </a:cxn>
              <a:cxn ang="0">
                <a:pos x="T6" y="T7"/>
              </a:cxn>
              <a:cxn ang="0">
                <a:pos x="T8" y="T9"/>
              </a:cxn>
              <a:cxn ang="0">
                <a:pos x="T10" y="T11"/>
              </a:cxn>
              <a:cxn ang="0">
                <a:pos x="T12" y="T13"/>
              </a:cxn>
            </a:cxnLst>
            <a:rect l="0" t="0" r="r" b="b"/>
            <a:pathLst>
              <a:path w="116" h="330">
                <a:moveTo>
                  <a:pt x="0" y="58"/>
                </a:moveTo>
                <a:cubicBezTo>
                  <a:pt x="0" y="26"/>
                  <a:pt x="26" y="0"/>
                  <a:pt x="58" y="0"/>
                </a:cubicBezTo>
                <a:cubicBezTo>
                  <a:pt x="90" y="0"/>
                  <a:pt x="116" y="26"/>
                  <a:pt x="116" y="58"/>
                </a:cubicBezTo>
                <a:cubicBezTo>
                  <a:pt x="116" y="90"/>
                  <a:pt x="90" y="116"/>
                  <a:pt x="58" y="116"/>
                </a:cubicBezTo>
                <a:cubicBezTo>
                  <a:pt x="26" y="116"/>
                  <a:pt x="0" y="90"/>
                  <a:pt x="0" y="58"/>
                </a:cubicBezTo>
                <a:close/>
                <a:moveTo>
                  <a:pt x="58" y="116"/>
                </a:moveTo>
                <a:cubicBezTo>
                  <a:pt x="58" y="330"/>
                  <a:pt x="58" y="330"/>
                  <a:pt x="58" y="330"/>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gradFill>
                <a:gsLst>
                  <a:gs pos="0">
                    <a:srgbClr val="505050"/>
                  </a:gs>
                  <a:gs pos="100000">
                    <a:srgbClr val="505050"/>
                  </a:gs>
                </a:gsLst>
                <a:lin ang="5400000" scaled="1"/>
              </a:gradFill>
              <a:latin typeface="Segoe UI"/>
            </a:endParaRPr>
          </a:p>
        </p:txBody>
      </p:sp>
      <p:sp>
        <p:nvSpPr>
          <p:cNvPr id="90" name="TextBox 89">
            <a:extLst>
              <a:ext uri="{FF2B5EF4-FFF2-40B4-BE49-F238E27FC236}">
                <a16:creationId xmlns:a16="http://schemas.microsoft.com/office/drawing/2014/main" id="{7492B92C-A008-41C0-A49C-360AD8E60E6E}"/>
              </a:ext>
            </a:extLst>
          </p:cNvPr>
          <p:cNvSpPr txBox="1"/>
          <p:nvPr/>
        </p:nvSpPr>
        <p:spPr>
          <a:xfrm>
            <a:off x="6522841" y="2890071"/>
            <a:ext cx="3446657" cy="169277"/>
          </a:xfrm>
          <a:prstGeom prst="rect">
            <a:avLst/>
          </a:prstGeom>
          <a:noFill/>
        </p:spPr>
        <p:txBody>
          <a:bodyPr wrap="square" lIns="0" tIns="0" rIns="0" bIns="0" rtlCol="0">
            <a:spAutoFit/>
          </a:bodyPr>
          <a:lstStyle/>
          <a:p>
            <a:r>
              <a:rPr lang="en-US" sz="1100" dirty="0">
                <a:gradFill>
                  <a:gsLst>
                    <a:gs pos="2917">
                      <a:schemeClr val="tx1"/>
                    </a:gs>
                    <a:gs pos="30000">
                      <a:schemeClr val="tx1"/>
                    </a:gs>
                  </a:gsLst>
                  <a:lin ang="5400000" scaled="0"/>
                </a:gradFill>
              </a:rPr>
              <a:t>Table Group Call &amp; Need Help? Ask Here! channel</a:t>
            </a:r>
          </a:p>
        </p:txBody>
      </p:sp>
      <p:grpSp>
        <p:nvGrpSpPr>
          <p:cNvPr id="109" name="Group 108">
            <a:extLst>
              <a:ext uri="{FF2B5EF4-FFF2-40B4-BE49-F238E27FC236}">
                <a16:creationId xmlns:a16="http://schemas.microsoft.com/office/drawing/2014/main" id="{21E43862-7D1E-42EA-8049-845C28AD81D5}"/>
              </a:ext>
            </a:extLst>
          </p:cNvPr>
          <p:cNvGrpSpPr/>
          <p:nvPr/>
        </p:nvGrpSpPr>
        <p:grpSpPr>
          <a:xfrm>
            <a:off x="1566956" y="3538553"/>
            <a:ext cx="7584971" cy="3088389"/>
            <a:chOff x="1566956" y="3705679"/>
            <a:chExt cx="7584971" cy="3088389"/>
          </a:xfrm>
        </p:grpSpPr>
        <p:sp>
          <p:nvSpPr>
            <p:cNvPr id="59" name="TextBox 58">
              <a:extLst>
                <a:ext uri="{FF2B5EF4-FFF2-40B4-BE49-F238E27FC236}">
                  <a16:creationId xmlns:a16="http://schemas.microsoft.com/office/drawing/2014/main" id="{5E991A60-3319-4EAC-AB66-D76FB9D8B795}"/>
                </a:ext>
              </a:extLst>
            </p:cNvPr>
            <p:cNvSpPr txBox="1"/>
            <p:nvPr/>
          </p:nvSpPr>
          <p:spPr>
            <a:xfrm>
              <a:off x="2242254" y="4362633"/>
              <a:ext cx="6909673" cy="2431435"/>
            </a:xfrm>
            <a:prstGeom prst="rect">
              <a:avLst/>
            </a:prstGeom>
            <a:noFill/>
          </p:spPr>
          <p:txBody>
            <a:bodyPr wrap="square">
              <a:spAutoFit/>
            </a:bodyPr>
            <a:lstStyle/>
            <a:p>
              <a:r>
                <a:rPr lang="en-US" sz="1600" dirty="0"/>
                <a:t>It won’t be easy alone, but as ONE Microsoft, you can do this!</a:t>
              </a:r>
            </a:p>
            <a:p>
              <a:endParaRPr lang="en-US" sz="1600" dirty="0"/>
            </a:p>
            <a:p>
              <a:r>
                <a:rPr lang="en-US" sz="1600" dirty="0"/>
                <a:t>Login to your </a:t>
              </a:r>
              <a:r>
                <a:rPr lang="en-US" sz="1600" b="1" dirty="0"/>
                <a:t>CloudLabs environment</a:t>
              </a:r>
              <a:r>
                <a:rPr lang="en-US" sz="1600" dirty="0"/>
                <a:t> and </a:t>
              </a:r>
              <a:r>
                <a:rPr lang="en-US" sz="1600" b="1" dirty="0">
                  <a:solidFill>
                    <a:srgbClr val="B4A0FF"/>
                  </a:solidFill>
                </a:rPr>
                <a:t>complete as many of the challenges as you can</a:t>
              </a:r>
              <a:r>
                <a:rPr lang="en-US" sz="1600" dirty="0"/>
                <a:t>, but don’t worry about getting them all done.</a:t>
              </a:r>
            </a:p>
            <a:p>
              <a:endPar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endParaRPr>
            </a:p>
            <a:p>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Remember you have access to all the resources you need from the week: Check out the </a:t>
              </a:r>
              <a:r>
                <a:rPr kumimoji="0" lang="en-US" sz="1600" b="1" i="0" u="none" strike="noStrike" kern="1200" cap="none" spc="0" normalizeH="0" baseline="0" noProof="0" dirty="0">
                  <a:ln>
                    <a:noFill/>
                  </a:ln>
                  <a:solidFill>
                    <a:srgbClr val="B4A0FF"/>
                  </a:solidFill>
                  <a:effectLst/>
                  <a:uLnTx/>
                  <a:uFillTx/>
                  <a:latin typeface="Segoe UI"/>
                  <a:ea typeface="+mn-ea"/>
                  <a:cs typeface="+mn-cs"/>
                </a:rPr>
                <a:t>Files</a:t>
              </a:r>
              <a:r>
                <a:rPr kumimoji="0" lang="en-US" sz="1600" b="0" i="0" u="none" strike="noStrike" kern="1200" cap="none" spc="0" normalizeH="0" baseline="0" noProof="0" dirty="0">
                  <a:ln>
                    <a:noFill/>
                  </a:ln>
                  <a:solidFill>
                    <a:srgbClr val="B4A0FF"/>
                  </a:solidFill>
                  <a:effectLst/>
                  <a:uLnTx/>
                  <a:uFillTx/>
                  <a:latin typeface="Segoe UI"/>
                  <a:ea typeface="+mn-ea"/>
                  <a:cs typeface="+mn-cs"/>
                </a:rPr>
                <a:t> </a:t>
              </a:r>
              <a:r>
                <a:rPr kumimoji="0" lang="en-US" sz="1600" b="1" i="0" u="none" strike="noStrike" kern="1200" cap="none" spc="0" normalizeH="0" baseline="0" noProof="0" dirty="0">
                  <a:ln>
                    <a:noFill/>
                  </a:ln>
                  <a:solidFill>
                    <a:srgbClr val="B4A0FF"/>
                  </a:solidFill>
                  <a:effectLst/>
                  <a:uLnTx/>
                  <a:uFillTx/>
                  <a:latin typeface="Segoe UI"/>
                  <a:ea typeface="+mn-ea"/>
                  <a:cs typeface="+mn-cs"/>
                </a:rPr>
                <a:t>tab</a:t>
              </a:r>
              <a:r>
                <a:rPr kumimoji="0" lang="en-US" sz="1600" b="0" i="0" u="none" strike="noStrike" kern="1200" cap="none" spc="0" normalizeH="0" baseline="0" noProof="0" dirty="0">
                  <a:ln>
                    <a:noFill/>
                  </a:ln>
                  <a:solidFill>
                    <a:srgbClr val="B4A0FF"/>
                  </a:solidFill>
                  <a:effectLst/>
                  <a:uLnTx/>
                  <a:uFillTx/>
                  <a:latin typeface="Segoe UI"/>
                  <a:ea typeface="+mn-ea"/>
                  <a:cs typeface="+mn-cs"/>
                </a:rPr>
                <a:t> </a:t>
              </a:r>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in the </a:t>
              </a:r>
              <a:r>
                <a:rPr kumimoji="0" lang="en-US" sz="160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General</a:t>
              </a:r>
              <a:r>
                <a:rPr kumimoji="0" lang="en-US" sz="1600" b="1"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a:t>
              </a:r>
              <a:r>
                <a:rPr kumimoji="0" lang="en-US" sz="160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c</a:t>
              </a:r>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hannel. </a:t>
              </a:r>
            </a:p>
            <a:p>
              <a:endParaRPr lang="en-US" sz="1600" dirty="0"/>
            </a:p>
            <a:p>
              <a:endParaRPr lang="en-US" sz="1600" dirty="0"/>
            </a:p>
            <a:p>
              <a:endParaRPr lang="en-US" sz="800" dirty="0"/>
            </a:p>
          </p:txBody>
        </p:sp>
        <p:sp>
          <p:nvSpPr>
            <p:cNvPr id="61" name="TextBox 60">
              <a:extLst>
                <a:ext uri="{FF2B5EF4-FFF2-40B4-BE49-F238E27FC236}">
                  <a16:creationId xmlns:a16="http://schemas.microsoft.com/office/drawing/2014/main" id="{BA228FFA-013F-4F1C-A952-3CAB8509C443}"/>
                </a:ext>
              </a:extLst>
            </p:cNvPr>
            <p:cNvSpPr txBox="1"/>
            <p:nvPr/>
          </p:nvSpPr>
          <p:spPr>
            <a:xfrm>
              <a:off x="2242254" y="3705679"/>
              <a:ext cx="6909673" cy="338554"/>
            </a:xfrm>
            <a:prstGeom prst="rect">
              <a:avLst/>
            </a:prstGeom>
            <a:noFill/>
          </p:spPr>
          <p:txBody>
            <a:bodyPr wrap="square">
              <a:spAutoFit/>
            </a:bodyPr>
            <a:lstStyle/>
            <a:p>
              <a:r>
                <a:rPr lang="en-US" sz="1600" b="1" dirty="0">
                  <a:solidFill>
                    <a:srgbClr val="B4A0FF"/>
                  </a:solidFill>
                </a:rPr>
                <a:t>Work as a team </a:t>
              </a:r>
              <a:r>
                <a:rPr lang="en-US" sz="1600" dirty="0"/>
                <a:t>and prove to them you have what it takes.</a:t>
              </a:r>
            </a:p>
          </p:txBody>
        </p:sp>
        <p:sp>
          <p:nvSpPr>
            <p:cNvPr id="70" name="Glasses_EA16" title="Icon of eye glasses">
              <a:extLst>
                <a:ext uri="{FF2B5EF4-FFF2-40B4-BE49-F238E27FC236}">
                  <a16:creationId xmlns:a16="http://schemas.microsoft.com/office/drawing/2014/main" id="{88367CD8-101E-4288-A1E1-37CEB3A87DC3}"/>
                </a:ext>
              </a:extLst>
            </p:cNvPr>
            <p:cNvSpPr>
              <a:spLocks noChangeAspect="1" noEditPoints="1"/>
            </p:cNvSpPr>
            <p:nvPr/>
          </p:nvSpPr>
          <p:spPr bwMode="auto">
            <a:xfrm>
              <a:off x="1566956" y="3771219"/>
              <a:ext cx="412906" cy="243787"/>
            </a:xfrm>
            <a:custGeom>
              <a:avLst/>
              <a:gdLst>
                <a:gd name="T0" fmla="*/ 2254 w 3756"/>
                <a:gd name="T1" fmla="*/ 125 h 2002"/>
                <a:gd name="T2" fmla="*/ 2379 w 3756"/>
                <a:gd name="T3" fmla="*/ 0 h 2002"/>
                <a:gd name="T4" fmla="*/ 2380 w 3756"/>
                <a:gd name="T5" fmla="*/ 0 h 2002"/>
                <a:gd name="T6" fmla="*/ 3756 w 3756"/>
                <a:gd name="T7" fmla="*/ 688 h 2002"/>
                <a:gd name="T8" fmla="*/ 3756 w 3756"/>
                <a:gd name="T9" fmla="*/ 785 h 2002"/>
                <a:gd name="T10" fmla="*/ 3631 w 3756"/>
                <a:gd name="T11" fmla="*/ 1001 h 2002"/>
                <a:gd name="T12" fmla="*/ 3631 w 3756"/>
                <a:gd name="T13" fmla="*/ 1251 h 2002"/>
                <a:gd name="T14" fmla="*/ 2880 w 3756"/>
                <a:gd name="T15" fmla="*/ 2002 h 2002"/>
                <a:gd name="T16" fmla="*/ 2129 w 3756"/>
                <a:gd name="T17" fmla="*/ 1251 h 2002"/>
                <a:gd name="T18" fmla="*/ 1880 w 3756"/>
                <a:gd name="T19" fmla="*/ 1002 h 2002"/>
                <a:gd name="T20" fmla="*/ 1882 w 3756"/>
                <a:gd name="T21" fmla="*/ 1002 h 2002"/>
                <a:gd name="T22" fmla="*/ 2131 w 3756"/>
                <a:gd name="T23" fmla="*/ 876 h 2002"/>
                <a:gd name="T24" fmla="*/ 2382 w 3756"/>
                <a:gd name="T25" fmla="*/ 750 h 2002"/>
                <a:gd name="T26" fmla="*/ 2482 w 3756"/>
                <a:gd name="T27" fmla="*/ 750 h 2002"/>
                <a:gd name="T28" fmla="*/ 3702 w 3756"/>
                <a:gd name="T29" fmla="*/ 748 h 2002"/>
                <a:gd name="T30" fmla="*/ 2505 w 3756"/>
                <a:gd name="T31" fmla="*/ 748 h 2002"/>
                <a:gd name="T32" fmla="*/ 2131 w 3756"/>
                <a:gd name="T33" fmla="*/ 1122 h 2002"/>
                <a:gd name="T34" fmla="*/ 2131 w 3756"/>
                <a:gd name="T35" fmla="*/ 1247 h 2002"/>
                <a:gd name="T36" fmla="*/ 1876 w 3756"/>
                <a:gd name="T37" fmla="*/ 1002 h 2002"/>
                <a:gd name="T38" fmla="*/ 1627 w 3756"/>
                <a:gd name="T39" fmla="*/ 1251 h 2002"/>
                <a:gd name="T40" fmla="*/ 876 w 3756"/>
                <a:gd name="T41" fmla="*/ 2002 h 2002"/>
                <a:gd name="T42" fmla="*/ 125 w 3756"/>
                <a:gd name="T43" fmla="*/ 1251 h 2002"/>
                <a:gd name="T44" fmla="*/ 125 w 3756"/>
                <a:gd name="T45" fmla="*/ 1001 h 2002"/>
                <a:gd name="T46" fmla="*/ 0 w 3756"/>
                <a:gd name="T47" fmla="*/ 785 h 2002"/>
                <a:gd name="T48" fmla="*/ 0 w 3756"/>
                <a:gd name="T49" fmla="*/ 688 h 2002"/>
                <a:gd name="T50" fmla="*/ 1376 w 3756"/>
                <a:gd name="T51" fmla="*/ 0 h 2002"/>
                <a:gd name="T52" fmla="*/ 1377 w 3756"/>
                <a:gd name="T53" fmla="*/ 0 h 2002"/>
                <a:gd name="T54" fmla="*/ 1502 w 3756"/>
                <a:gd name="T55" fmla="*/ 125 h 2002"/>
                <a:gd name="T56" fmla="*/ 1274 w 3756"/>
                <a:gd name="T57" fmla="*/ 750 h 2002"/>
                <a:gd name="T58" fmla="*/ 1374 w 3756"/>
                <a:gd name="T59" fmla="*/ 750 h 2002"/>
                <a:gd name="T60" fmla="*/ 1625 w 3756"/>
                <a:gd name="T61" fmla="*/ 876 h 2002"/>
                <a:gd name="T62" fmla="*/ 1874 w 3756"/>
                <a:gd name="T63" fmla="*/ 1002 h 2002"/>
                <a:gd name="T64" fmla="*/ 1625 w 3756"/>
                <a:gd name="T65" fmla="*/ 1247 h 2002"/>
                <a:gd name="T66" fmla="*/ 1625 w 3756"/>
                <a:gd name="T67" fmla="*/ 1122 h 2002"/>
                <a:gd name="T68" fmla="*/ 1251 w 3756"/>
                <a:gd name="T69" fmla="*/ 748 h 2002"/>
                <a:gd name="T70" fmla="*/ 54 w 3756"/>
                <a:gd name="T71" fmla="*/ 748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56" h="2002">
                  <a:moveTo>
                    <a:pt x="2254" y="125"/>
                  </a:moveTo>
                  <a:cubicBezTo>
                    <a:pt x="2379" y="0"/>
                    <a:pt x="2379" y="0"/>
                    <a:pt x="2379" y="0"/>
                  </a:cubicBezTo>
                  <a:cubicBezTo>
                    <a:pt x="2380" y="0"/>
                    <a:pt x="2380" y="0"/>
                    <a:pt x="2380" y="0"/>
                  </a:cubicBezTo>
                  <a:cubicBezTo>
                    <a:pt x="3756" y="688"/>
                    <a:pt x="3756" y="688"/>
                    <a:pt x="3756" y="688"/>
                  </a:cubicBezTo>
                  <a:cubicBezTo>
                    <a:pt x="3756" y="785"/>
                    <a:pt x="3756" y="785"/>
                    <a:pt x="3756" y="785"/>
                  </a:cubicBezTo>
                  <a:cubicBezTo>
                    <a:pt x="3681" y="828"/>
                    <a:pt x="3631" y="909"/>
                    <a:pt x="3631" y="1001"/>
                  </a:cubicBezTo>
                  <a:cubicBezTo>
                    <a:pt x="3631" y="1251"/>
                    <a:pt x="3631" y="1251"/>
                    <a:pt x="3631" y="1251"/>
                  </a:cubicBezTo>
                  <a:cubicBezTo>
                    <a:pt x="3631" y="1665"/>
                    <a:pt x="3294" y="2002"/>
                    <a:pt x="2880" y="2002"/>
                  </a:cubicBezTo>
                  <a:cubicBezTo>
                    <a:pt x="2466" y="2002"/>
                    <a:pt x="2129" y="1665"/>
                    <a:pt x="2129" y="1251"/>
                  </a:cubicBezTo>
                  <a:cubicBezTo>
                    <a:pt x="2129" y="1114"/>
                    <a:pt x="2017" y="1002"/>
                    <a:pt x="1880" y="1002"/>
                  </a:cubicBezTo>
                  <a:moveTo>
                    <a:pt x="1882" y="1002"/>
                  </a:moveTo>
                  <a:cubicBezTo>
                    <a:pt x="1976" y="1002"/>
                    <a:pt x="2065" y="957"/>
                    <a:pt x="2131" y="876"/>
                  </a:cubicBezTo>
                  <a:cubicBezTo>
                    <a:pt x="2198" y="795"/>
                    <a:pt x="2287" y="750"/>
                    <a:pt x="2382" y="750"/>
                  </a:cubicBezTo>
                  <a:cubicBezTo>
                    <a:pt x="2482" y="750"/>
                    <a:pt x="2482" y="750"/>
                    <a:pt x="2482" y="750"/>
                  </a:cubicBezTo>
                  <a:moveTo>
                    <a:pt x="3702" y="748"/>
                  </a:moveTo>
                  <a:cubicBezTo>
                    <a:pt x="2505" y="748"/>
                    <a:pt x="2505" y="748"/>
                    <a:pt x="2505" y="748"/>
                  </a:cubicBezTo>
                  <a:cubicBezTo>
                    <a:pt x="2299" y="748"/>
                    <a:pt x="2131" y="916"/>
                    <a:pt x="2131" y="1122"/>
                  </a:cubicBezTo>
                  <a:cubicBezTo>
                    <a:pt x="2131" y="1247"/>
                    <a:pt x="2131" y="1247"/>
                    <a:pt x="2131" y="1247"/>
                  </a:cubicBezTo>
                  <a:moveTo>
                    <a:pt x="1876" y="1002"/>
                  </a:moveTo>
                  <a:cubicBezTo>
                    <a:pt x="1739" y="1002"/>
                    <a:pt x="1627" y="1114"/>
                    <a:pt x="1627" y="1251"/>
                  </a:cubicBezTo>
                  <a:cubicBezTo>
                    <a:pt x="1627" y="1665"/>
                    <a:pt x="1290" y="2002"/>
                    <a:pt x="876" y="2002"/>
                  </a:cubicBezTo>
                  <a:cubicBezTo>
                    <a:pt x="462" y="2002"/>
                    <a:pt x="125" y="1665"/>
                    <a:pt x="125" y="1251"/>
                  </a:cubicBezTo>
                  <a:cubicBezTo>
                    <a:pt x="125" y="1001"/>
                    <a:pt x="125" y="1001"/>
                    <a:pt x="125" y="1001"/>
                  </a:cubicBezTo>
                  <a:cubicBezTo>
                    <a:pt x="125" y="909"/>
                    <a:pt x="75" y="828"/>
                    <a:pt x="0" y="785"/>
                  </a:cubicBezTo>
                  <a:cubicBezTo>
                    <a:pt x="0" y="688"/>
                    <a:pt x="0" y="688"/>
                    <a:pt x="0" y="688"/>
                  </a:cubicBezTo>
                  <a:cubicBezTo>
                    <a:pt x="1376" y="0"/>
                    <a:pt x="1376" y="0"/>
                    <a:pt x="1376" y="0"/>
                  </a:cubicBezTo>
                  <a:cubicBezTo>
                    <a:pt x="1376" y="0"/>
                    <a:pt x="1376" y="0"/>
                    <a:pt x="1377" y="0"/>
                  </a:cubicBezTo>
                  <a:cubicBezTo>
                    <a:pt x="1502" y="125"/>
                    <a:pt x="1502" y="125"/>
                    <a:pt x="1502" y="125"/>
                  </a:cubicBezTo>
                  <a:moveTo>
                    <a:pt x="1274" y="750"/>
                  </a:moveTo>
                  <a:cubicBezTo>
                    <a:pt x="1374" y="750"/>
                    <a:pt x="1374" y="750"/>
                    <a:pt x="1374" y="750"/>
                  </a:cubicBezTo>
                  <a:cubicBezTo>
                    <a:pt x="1469" y="750"/>
                    <a:pt x="1558" y="795"/>
                    <a:pt x="1625" y="876"/>
                  </a:cubicBezTo>
                  <a:cubicBezTo>
                    <a:pt x="1691" y="957"/>
                    <a:pt x="1780" y="1002"/>
                    <a:pt x="1874" y="1002"/>
                  </a:cubicBezTo>
                  <a:moveTo>
                    <a:pt x="1625" y="1247"/>
                  </a:moveTo>
                  <a:cubicBezTo>
                    <a:pt x="1625" y="1122"/>
                    <a:pt x="1625" y="1122"/>
                    <a:pt x="1625" y="1122"/>
                  </a:cubicBezTo>
                  <a:cubicBezTo>
                    <a:pt x="1625" y="916"/>
                    <a:pt x="1457" y="748"/>
                    <a:pt x="1251" y="748"/>
                  </a:cubicBezTo>
                  <a:cubicBezTo>
                    <a:pt x="54" y="748"/>
                    <a:pt x="54" y="748"/>
                    <a:pt x="54" y="74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1" name="pencil" title="Icon of a pencil">
              <a:extLst>
                <a:ext uri="{FF2B5EF4-FFF2-40B4-BE49-F238E27FC236}">
                  <a16:creationId xmlns:a16="http://schemas.microsoft.com/office/drawing/2014/main" id="{8DFB3E7E-7502-4ED4-AA15-AA670418B6F4}"/>
                </a:ext>
              </a:extLst>
            </p:cNvPr>
            <p:cNvSpPr>
              <a:spLocks noChangeAspect="1" noEditPoints="1"/>
            </p:cNvSpPr>
            <p:nvPr/>
          </p:nvSpPr>
          <p:spPr bwMode="auto">
            <a:xfrm>
              <a:off x="1614154" y="4564499"/>
              <a:ext cx="365708" cy="365708"/>
            </a:xfrm>
            <a:custGeom>
              <a:avLst/>
              <a:gdLst>
                <a:gd name="T0" fmla="*/ 94 w 334"/>
                <a:gd name="T1" fmla="*/ 310 h 335"/>
                <a:gd name="T2" fmla="*/ 0 w 334"/>
                <a:gd name="T3" fmla="*/ 335 h 335"/>
                <a:gd name="T4" fmla="*/ 24 w 334"/>
                <a:gd name="T5" fmla="*/ 243 h 335"/>
                <a:gd name="T6" fmla="*/ 249 w 334"/>
                <a:gd name="T7" fmla="*/ 18 h 335"/>
                <a:gd name="T8" fmla="*/ 316 w 334"/>
                <a:gd name="T9" fmla="*/ 18 h 335"/>
                <a:gd name="T10" fmla="*/ 316 w 334"/>
                <a:gd name="T11" fmla="*/ 85 h 335"/>
                <a:gd name="T12" fmla="*/ 94 w 334"/>
                <a:gd name="T13" fmla="*/ 310 h 335"/>
                <a:gd name="T14" fmla="*/ 232 w 334"/>
                <a:gd name="T15" fmla="*/ 35 h 335"/>
                <a:gd name="T16" fmla="*/ 300 w 334"/>
                <a:gd name="T17" fmla="*/ 102 h 335"/>
                <a:gd name="T18" fmla="*/ 94 w 334"/>
                <a:gd name="T19" fmla="*/ 310 h 335"/>
                <a:gd name="T20" fmla="*/ 74 w 334"/>
                <a:gd name="T21" fmla="*/ 260 h 335"/>
                <a:gd name="T22" fmla="*/ 24 w 334"/>
                <a:gd name="T23" fmla="*/ 243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4" h="335">
                  <a:moveTo>
                    <a:pt x="94" y="310"/>
                  </a:moveTo>
                  <a:cubicBezTo>
                    <a:pt x="0" y="335"/>
                    <a:pt x="0" y="335"/>
                    <a:pt x="0" y="335"/>
                  </a:cubicBezTo>
                  <a:cubicBezTo>
                    <a:pt x="24" y="243"/>
                    <a:pt x="24" y="243"/>
                    <a:pt x="24" y="243"/>
                  </a:cubicBezTo>
                  <a:cubicBezTo>
                    <a:pt x="249" y="18"/>
                    <a:pt x="249" y="18"/>
                    <a:pt x="249" y="18"/>
                  </a:cubicBezTo>
                  <a:cubicBezTo>
                    <a:pt x="268" y="0"/>
                    <a:pt x="298" y="0"/>
                    <a:pt x="316" y="18"/>
                  </a:cubicBezTo>
                  <a:cubicBezTo>
                    <a:pt x="334" y="36"/>
                    <a:pt x="334" y="66"/>
                    <a:pt x="316" y="85"/>
                  </a:cubicBezTo>
                  <a:lnTo>
                    <a:pt x="94" y="310"/>
                  </a:lnTo>
                  <a:close/>
                  <a:moveTo>
                    <a:pt x="232" y="35"/>
                  </a:moveTo>
                  <a:cubicBezTo>
                    <a:pt x="300" y="102"/>
                    <a:pt x="300" y="102"/>
                    <a:pt x="300" y="102"/>
                  </a:cubicBezTo>
                  <a:moveTo>
                    <a:pt x="94" y="310"/>
                  </a:moveTo>
                  <a:cubicBezTo>
                    <a:pt x="94" y="310"/>
                    <a:pt x="98" y="287"/>
                    <a:pt x="74" y="260"/>
                  </a:cubicBezTo>
                  <a:cubicBezTo>
                    <a:pt x="50" y="233"/>
                    <a:pt x="24" y="243"/>
                    <a:pt x="24" y="24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grpSp>
      <p:cxnSp>
        <p:nvCxnSpPr>
          <p:cNvPr id="105" name="Straight Connector 104">
            <a:extLst>
              <a:ext uri="{FF2B5EF4-FFF2-40B4-BE49-F238E27FC236}">
                <a16:creationId xmlns:a16="http://schemas.microsoft.com/office/drawing/2014/main" id="{8D816D77-41C2-4467-8848-A6AFF502F28A}"/>
              </a:ext>
            </a:extLst>
          </p:cNvPr>
          <p:cNvCxnSpPr>
            <a:cxnSpLocks/>
          </p:cNvCxnSpPr>
          <p:nvPr/>
        </p:nvCxnSpPr>
        <p:spPr>
          <a:xfrm>
            <a:off x="2158770" y="2647623"/>
            <a:ext cx="0" cy="550541"/>
          </a:xfrm>
          <a:prstGeom prst="line">
            <a:avLst/>
          </a:prstGeom>
          <a:ln>
            <a:solidFill>
              <a:schemeClr val="bg1">
                <a:lumMod val="6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aphicFrame>
        <p:nvGraphicFramePr>
          <p:cNvPr id="5" name="Table 46">
            <a:extLst>
              <a:ext uri="{FF2B5EF4-FFF2-40B4-BE49-F238E27FC236}">
                <a16:creationId xmlns:a16="http://schemas.microsoft.com/office/drawing/2014/main" id="{0047527D-46AC-49F1-B709-606BB0E9056C}"/>
              </a:ext>
            </a:extLst>
          </p:cNvPr>
          <p:cNvGraphicFramePr>
            <a:graphicFrameLocks noGrp="1"/>
          </p:cNvGraphicFramePr>
          <p:nvPr>
            <p:extLst>
              <p:ext uri="{D42A27DB-BD31-4B8C-83A1-F6EECF244321}">
                <p14:modId xmlns:p14="http://schemas.microsoft.com/office/powerpoint/2010/main" val="4241007210"/>
              </p:ext>
            </p:extLst>
          </p:nvPr>
        </p:nvGraphicFramePr>
        <p:xfrm>
          <a:off x="-1" y="6278670"/>
          <a:ext cx="12191995" cy="579330"/>
        </p:xfrm>
        <a:graphic>
          <a:graphicData uri="http://schemas.openxmlformats.org/drawingml/2006/table">
            <a:tbl>
              <a:tblPr firstRow="1" bandRow="1">
                <a:tableStyleId>{5C22544A-7EE6-4342-B048-85BDC9FD1C3A}</a:tableStyleId>
              </a:tblPr>
              <a:tblGrid>
                <a:gridCol w="1108363">
                  <a:extLst>
                    <a:ext uri="{9D8B030D-6E8A-4147-A177-3AD203B41FA5}">
                      <a16:colId xmlns:a16="http://schemas.microsoft.com/office/drawing/2014/main" val="2727135258"/>
                    </a:ext>
                  </a:extLst>
                </a:gridCol>
                <a:gridCol w="1108363">
                  <a:extLst>
                    <a:ext uri="{9D8B030D-6E8A-4147-A177-3AD203B41FA5}">
                      <a16:colId xmlns:a16="http://schemas.microsoft.com/office/drawing/2014/main" val="2021159383"/>
                    </a:ext>
                  </a:extLst>
                </a:gridCol>
                <a:gridCol w="1108363">
                  <a:extLst>
                    <a:ext uri="{9D8B030D-6E8A-4147-A177-3AD203B41FA5}">
                      <a16:colId xmlns:a16="http://schemas.microsoft.com/office/drawing/2014/main" val="503194899"/>
                    </a:ext>
                  </a:extLst>
                </a:gridCol>
                <a:gridCol w="1108364">
                  <a:extLst>
                    <a:ext uri="{9D8B030D-6E8A-4147-A177-3AD203B41FA5}">
                      <a16:colId xmlns:a16="http://schemas.microsoft.com/office/drawing/2014/main" val="3479706331"/>
                    </a:ext>
                  </a:extLst>
                </a:gridCol>
                <a:gridCol w="1108363">
                  <a:extLst>
                    <a:ext uri="{9D8B030D-6E8A-4147-A177-3AD203B41FA5}">
                      <a16:colId xmlns:a16="http://schemas.microsoft.com/office/drawing/2014/main" val="1410495515"/>
                    </a:ext>
                  </a:extLst>
                </a:gridCol>
                <a:gridCol w="1108363">
                  <a:extLst>
                    <a:ext uri="{9D8B030D-6E8A-4147-A177-3AD203B41FA5}">
                      <a16:colId xmlns:a16="http://schemas.microsoft.com/office/drawing/2014/main" val="4019179051"/>
                    </a:ext>
                  </a:extLst>
                </a:gridCol>
                <a:gridCol w="1108363">
                  <a:extLst>
                    <a:ext uri="{9D8B030D-6E8A-4147-A177-3AD203B41FA5}">
                      <a16:colId xmlns:a16="http://schemas.microsoft.com/office/drawing/2014/main" val="2845264500"/>
                    </a:ext>
                  </a:extLst>
                </a:gridCol>
                <a:gridCol w="1108363">
                  <a:extLst>
                    <a:ext uri="{9D8B030D-6E8A-4147-A177-3AD203B41FA5}">
                      <a16:colId xmlns:a16="http://schemas.microsoft.com/office/drawing/2014/main" val="1998852072"/>
                    </a:ext>
                  </a:extLst>
                </a:gridCol>
                <a:gridCol w="1108363">
                  <a:extLst>
                    <a:ext uri="{9D8B030D-6E8A-4147-A177-3AD203B41FA5}">
                      <a16:colId xmlns:a16="http://schemas.microsoft.com/office/drawing/2014/main" val="166283103"/>
                    </a:ext>
                  </a:extLst>
                </a:gridCol>
                <a:gridCol w="1108364">
                  <a:extLst>
                    <a:ext uri="{9D8B030D-6E8A-4147-A177-3AD203B41FA5}">
                      <a16:colId xmlns:a16="http://schemas.microsoft.com/office/drawing/2014/main" val="367959744"/>
                    </a:ext>
                  </a:extLst>
                </a:gridCol>
                <a:gridCol w="1108363">
                  <a:extLst>
                    <a:ext uri="{9D8B030D-6E8A-4147-A177-3AD203B41FA5}">
                      <a16:colId xmlns:a16="http://schemas.microsoft.com/office/drawing/2014/main" val="2126066408"/>
                    </a:ext>
                  </a:extLst>
                </a:gridCol>
              </a:tblGrid>
              <a:tr h="579330">
                <a:tc>
                  <a:txBody>
                    <a:bodyPr/>
                    <a:lstStyle/>
                    <a:p>
                      <a:pPr algn="ctr"/>
                      <a:r>
                        <a:rPr lang="en-US" sz="800" b="0" dirty="0">
                          <a:solidFill>
                            <a:schemeClr val="tx1">
                              <a:lumMod val="50000"/>
                              <a:lumOff val="50000"/>
                            </a:schemeClr>
                          </a:solidFill>
                        </a:rPr>
                        <a:t>Welcome</a:t>
                      </a:r>
                    </a:p>
                  </a:txBody>
                  <a:tcPr anchor="ctr">
                    <a:lnL w="12700" cmpd="sng">
                      <a:noFill/>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algn="ctr"/>
                      <a:r>
                        <a:rPr lang="en-US" sz="800" b="0" dirty="0">
                          <a:solidFill>
                            <a:schemeClr val="tx1">
                              <a:lumMod val="50000"/>
                              <a:lumOff val="50000"/>
                            </a:schemeClr>
                          </a:solidFill>
                        </a:rPr>
                        <a:t>Challenge Introduction</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lumMod val="50000"/>
                              <a:lumOff val="50000"/>
                            </a:schemeClr>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lumMod val="50000"/>
                              <a:lumOff val="50000"/>
                            </a:schemeClr>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lumMod val="50000"/>
                            <a:lumOff val="50000"/>
                          </a:schemeClr>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algn="ctr"/>
                      <a:r>
                        <a:rPr lang="en-US" sz="800" b="0" dirty="0">
                          <a:solidFill>
                            <a:schemeClr val="tx1">
                              <a:lumMod val="50000"/>
                              <a:lumOff val="50000"/>
                            </a:schemeClr>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00B0F0"/>
                    </a:solidFill>
                  </a:tcPr>
                </a:tc>
                <a:tc>
                  <a:txBody>
                    <a:bodyPr/>
                    <a:lstStyle/>
                    <a:p>
                      <a:pPr algn="ctr"/>
                      <a:r>
                        <a:rPr lang="en-US" sz="800" b="0" dirty="0">
                          <a:solidFill>
                            <a:schemeClr val="tx1"/>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D2D2D2"/>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00B0F0"/>
                    </a:solidFill>
                  </a:tcPr>
                </a:tc>
                <a:tc>
                  <a:txBody>
                    <a:bodyPr/>
                    <a:lstStyle/>
                    <a:p>
                      <a:pPr algn="ctr"/>
                      <a:r>
                        <a:rPr lang="en-US" sz="800" b="0" dirty="0">
                          <a:solidFill>
                            <a:schemeClr val="tx1"/>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D2D2D2"/>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00B0F0"/>
                    </a:solidFill>
                  </a:tcPr>
                </a:tc>
                <a:tc>
                  <a:txBody>
                    <a:bodyPr/>
                    <a:lstStyle/>
                    <a:p>
                      <a:pPr marL="0" marR="0" algn="ctr" fontAlgn="ctr">
                        <a:lnSpc>
                          <a:spcPct val="107000"/>
                        </a:lnSpc>
                        <a:spcBef>
                          <a:spcPts val="0"/>
                        </a:spcBef>
                        <a:spcAft>
                          <a:spcPts val="0"/>
                        </a:spcAft>
                      </a:pPr>
                      <a:r>
                        <a:rPr lang="en-US" sz="800" b="0" i="0" u="none" strike="noStrike" dirty="0">
                          <a:solidFill>
                            <a:srgbClr val="FFFFFF"/>
                          </a:solidFill>
                          <a:effectLst/>
                          <a:latin typeface="+mn-lt"/>
                          <a:ea typeface="Calibri" panose="020F0502020204030204" pitchFamily="34" charset="0"/>
                          <a:cs typeface="Times New Roman" panose="02020603050405020304" pitchFamily="18" charset="0"/>
                        </a:rPr>
                        <a:t>Challenge Debrief</a:t>
                      </a:r>
                      <a:endParaRPr lang="en-US" sz="800" b="0" i="0" u="none" strike="noStrike" dirty="0">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2145A"/>
                    </a:solidFill>
                  </a:tcPr>
                </a:tc>
                <a:tc>
                  <a:txBody>
                    <a:bodyPr/>
                    <a:lstStyle/>
                    <a:p>
                      <a:pPr algn="ctr"/>
                      <a:r>
                        <a:rPr lang="en-US" sz="800" b="0" dirty="0">
                          <a:solidFill>
                            <a:schemeClr val="tx1"/>
                          </a:solidFill>
                        </a:rPr>
                        <a:t>Closing</a:t>
                      </a:r>
                    </a:p>
                  </a:txBody>
                  <a:tcPr anchor="ctr">
                    <a:lnL w="3175" cap="flat" cmpd="sng" algn="ctr">
                      <a:solidFill>
                        <a:schemeClr val="bg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rgbClr val="FFF100"/>
                    </a:solidFill>
                  </a:tcPr>
                </a:tc>
                <a:extLst>
                  <a:ext uri="{0D108BD9-81ED-4DB2-BD59-A6C34878D82A}">
                    <a16:rowId xmlns:a16="http://schemas.microsoft.com/office/drawing/2014/main" val="1784898955"/>
                  </a:ext>
                </a:extLst>
              </a:tr>
            </a:tbl>
          </a:graphicData>
        </a:graphic>
      </p:graphicFrame>
    </p:spTree>
    <p:custDataLst>
      <p:tags r:id="rId1"/>
    </p:custDataLst>
    <p:extLst>
      <p:ext uri="{BB962C8B-B14F-4D97-AF65-F5344CB8AC3E}">
        <p14:creationId xmlns:p14="http://schemas.microsoft.com/office/powerpoint/2010/main" val="1132133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DB5DF518-9D87-4C9E-B207-CAE342D1FE02}"/>
              </a:ext>
            </a:extLst>
          </p:cNvPr>
          <p:cNvSpPr>
            <a:spLocks noGrp="1"/>
          </p:cNvSpPr>
          <p:nvPr>
            <p:ph type="title"/>
          </p:nvPr>
        </p:nvSpPr>
        <p:spPr>
          <a:xfrm>
            <a:off x="1319920" y="204363"/>
            <a:ext cx="10789916" cy="977575"/>
          </a:xfrm>
        </p:spPr>
        <p:txBody>
          <a:bodyPr/>
          <a:lstStyle/>
          <a:p>
            <a:r>
              <a:rPr lang="en-US" dirty="0"/>
              <a:t>Your Challenge</a:t>
            </a:r>
            <a:br>
              <a:rPr lang="en-US" dirty="0"/>
            </a:br>
            <a:r>
              <a:rPr lang="en-US" dirty="0">
                <a:solidFill>
                  <a:srgbClr val="737373"/>
                </a:solidFill>
              </a:rPr>
              <a:t>Should You Accept It…</a:t>
            </a:r>
          </a:p>
        </p:txBody>
      </p:sp>
      <p:cxnSp>
        <p:nvCxnSpPr>
          <p:cNvPr id="2" name="Straight Connector 1">
            <a:extLst>
              <a:ext uri="{FF2B5EF4-FFF2-40B4-BE49-F238E27FC236}">
                <a16:creationId xmlns:a16="http://schemas.microsoft.com/office/drawing/2014/main" id="{3660676B-CEE5-40F8-9118-26AA90898AA7}"/>
              </a:ext>
            </a:extLst>
          </p:cNvPr>
          <p:cNvCxnSpPr>
            <a:cxnSpLocks/>
          </p:cNvCxnSpPr>
          <p:nvPr/>
        </p:nvCxnSpPr>
        <p:spPr>
          <a:xfrm>
            <a:off x="2158770" y="1701947"/>
            <a:ext cx="0" cy="574095"/>
          </a:xfrm>
          <a:prstGeom prst="line">
            <a:avLst/>
          </a:prstGeom>
          <a:ln>
            <a:solidFill>
              <a:schemeClr val="bg1">
                <a:lumMod val="6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0941A39-0F86-4711-A40F-04DA806B6824}"/>
              </a:ext>
            </a:extLst>
          </p:cNvPr>
          <p:cNvSpPr txBox="1"/>
          <p:nvPr/>
        </p:nvSpPr>
        <p:spPr>
          <a:xfrm>
            <a:off x="614995" y="1835106"/>
            <a:ext cx="1364867" cy="307777"/>
          </a:xfrm>
          <a:prstGeom prst="rect">
            <a:avLst/>
          </a:prstGeom>
          <a:noFill/>
        </p:spPr>
        <p:txBody>
          <a:bodyPr wrap="square" lIns="0" tIns="0" rIns="0" bIns="0" rtlCol="0">
            <a:spAutoFit/>
          </a:bodyPr>
          <a:lstStyle/>
          <a:p>
            <a:pPr algn="r"/>
            <a:r>
              <a:rPr lang="en-US" sz="2000" dirty="0">
                <a:gradFill>
                  <a:gsLst>
                    <a:gs pos="2917">
                      <a:schemeClr val="tx1"/>
                    </a:gs>
                    <a:gs pos="30000">
                      <a:schemeClr val="tx1"/>
                    </a:gs>
                  </a:gsLst>
                  <a:lin ang="5400000" scaled="0"/>
                </a:gradFill>
              </a:rPr>
              <a:t>CHALLENGE</a:t>
            </a:r>
          </a:p>
        </p:txBody>
      </p:sp>
      <p:sp>
        <p:nvSpPr>
          <p:cNvPr id="9" name="TextBox 8">
            <a:extLst>
              <a:ext uri="{FF2B5EF4-FFF2-40B4-BE49-F238E27FC236}">
                <a16:creationId xmlns:a16="http://schemas.microsoft.com/office/drawing/2014/main" id="{A9D20C43-0225-4E6D-A468-3A69C0A69639}"/>
              </a:ext>
            </a:extLst>
          </p:cNvPr>
          <p:cNvSpPr txBox="1"/>
          <p:nvPr/>
        </p:nvSpPr>
        <p:spPr>
          <a:xfrm>
            <a:off x="2242267" y="1795856"/>
            <a:ext cx="6909671" cy="369332"/>
          </a:xfrm>
          <a:prstGeom prst="rect">
            <a:avLst/>
          </a:prstGeom>
          <a:noFill/>
        </p:spPr>
        <p:txBody>
          <a:bodyPr wrap="square">
            <a:spAutoFit/>
          </a:bodyPr>
          <a:lstStyle/>
          <a:p>
            <a:r>
              <a:rPr lang="en-US" dirty="0"/>
              <a:t>Wide World Importers </a:t>
            </a:r>
            <a:r>
              <a:rPr lang="en-US" b="1" dirty="0">
                <a:solidFill>
                  <a:srgbClr val="B4A0FF"/>
                </a:solidFill>
              </a:rPr>
              <a:t>needs your help!</a:t>
            </a:r>
          </a:p>
        </p:txBody>
      </p:sp>
      <p:sp>
        <p:nvSpPr>
          <p:cNvPr id="11" name="people_23" title="Icon of a person with a chat bubble above them">
            <a:extLst>
              <a:ext uri="{FF2B5EF4-FFF2-40B4-BE49-F238E27FC236}">
                <a16:creationId xmlns:a16="http://schemas.microsoft.com/office/drawing/2014/main" id="{49875BA4-0DB1-4D64-BD35-603AF15D0A57}"/>
              </a:ext>
            </a:extLst>
          </p:cNvPr>
          <p:cNvSpPr>
            <a:spLocks noChangeAspect="1" noEditPoints="1"/>
          </p:cNvSpPr>
          <p:nvPr/>
        </p:nvSpPr>
        <p:spPr bwMode="auto">
          <a:xfrm>
            <a:off x="588397" y="350351"/>
            <a:ext cx="687791" cy="680511"/>
          </a:xfrm>
          <a:custGeom>
            <a:avLst/>
            <a:gdLst>
              <a:gd name="T0" fmla="*/ 75 w 275"/>
              <a:gd name="T1" fmla="*/ 34 h 273"/>
              <a:gd name="T2" fmla="*/ 75 w 275"/>
              <a:gd name="T3" fmla="*/ 0 h 273"/>
              <a:gd name="T4" fmla="*/ 275 w 275"/>
              <a:gd name="T5" fmla="*/ 0 h 273"/>
              <a:gd name="T6" fmla="*/ 275 w 275"/>
              <a:gd name="T7" fmla="*/ 125 h 273"/>
              <a:gd name="T8" fmla="*/ 247 w 275"/>
              <a:gd name="T9" fmla="*/ 125 h 273"/>
              <a:gd name="T10" fmla="*/ 203 w 275"/>
              <a:gd name="T11" fmla="*/ 170 h 273"/>
              <a:gd name="T12" fmla="*/ 203 w 275"/>
              <a:gd name="T13" fmla="*/ 127 h 273"/>
              <a:gd name="T14" fmla="*/ 181 w 275"/>
              <a:gd name="T15" fmla="*/ 127 h 273"/>
              <a:gd name="T16" fmla="*/ 92 w 275"/>
              <a:gd name="T17" fmla="*/ 71 h 273"/>
              <a:gd name="T18" fmla="*/ 38 w 275"/>
              <a:gd name="T19" fmla="*/ 126 h 273"/>
              <a:gd name="T20" fmla="*/ 92 w 275"/>
              <a:gd name="T21" fmla="*/ 181 h 273"/>
              <a:gd name="T22" fmla="*/ 147 w 275"/>
              <a:gd name="T23" fmla="*/ 126 h 273"/>
              <a:gd name="T24" fmla="*/ 92 w 275"/>
              <a:gd name="T25" fmla="*/ 71 h 273"/>
              <a:gd name="T26" fmla="*/ 185 w 275"/>
              <a:gd name="T27" fmla="*/ 273 h 273"/>
              <a:gd name="T28" fmla="*/ 92 w 275"/>
              <a:gd name="T29" fmla="*/ 181 h 273"/>
              <a:gd name="T30" fmla="*/ 0 w 275"/>
              <a:gd name="T3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5" h="273">
                <a:moveTo>
                  <a:pt x="75" y="34"/>
                </a:moveTo>
                <a:cubicBezTo>
                  <a:pt x="75" y="0"/>
                  <a:pt x="75" y="0"/>
                  <a:pt x="75" y="0"/>
                </a:cubicBezTo>
                <a:cubicBezTo>
                  <a:pt x="275" y="0"/>
                  <a:pt x="275" y="0"/>
                  <a:pt x="275" y="0"/>
                </a:cubicBezTo>
                <a:cubicBezTo>
                  <a:pt x="275" y="125"/>
                  <a:pt x="275" y="125"/>
                  <a:pt x="275" y="125"/>
                </a:cubicBezTo>
                <a:cubicBezTo>
                  <a:pt x="247" y="125"/>
                  <a:pt x="247" y="125"/>
                  <a:pt x="247" y="125"/>
                </a:cubicBezTo>
                <a:cubicBezTo>
                  <a:pt x="203" y="170"/>
                  <a:pt x="203" y="170"/>
                  <a:pt x="203" y="170"/>
                </a:cubicBezTo>
                <a:cubicBezTo>
                  <a:pt x="203" y="127"/>
                  <a:pt x="203" y="127"/>
                  <a:pt x="203" y="127"/>
                </a:cubicBezTo>
                <a:cubicBezTo>
                  <a:pt x="181" y="127"/>
                  <a:pt x="181" y="127"/>
                  <a:pt x="181" y="127"/>
                </a:cubicBezTo>
                <a:moveTo>
                  <a:pt x="92" y="71"/>
                </a:moveTo>
                <a:cubicBezTo>
                  <a:pt x="62" y="71"/>
                  <a:pt x="38" y="96"/>
                  <a:pt x="38" y="126"/>
                </a:cubicBezTo>
                <a:cubicBezTo>
                  <a:pt x="38" y="156"/>
                  <a:pt x="62" y="181"/>
                  <a:pt x="92" y="181"/>
                </a:cubicBezTo>
                <a:cubicBezTo>
                  <a:pt x="123" y="181"/>
                  <a:pt x="147" y="156"/>
                  <a:pt x="147" y="126"/>
                </a:cubicBezTo>
                <a:cubicBezTo>
                  <a:pt x="147" y="96"/>
                  <a:pt x="123" y="71"/>
                  <a:pt x="92" y="71"/>
                </a:cubicBezTo>
                <a:close/>
                <a:moveTo>
                  <a:pt x="185" y="273"/>
                </a:moveTo>
                <a:cubicBezTo>
                  <a:pt x="185" y="222"/>
                  <a:pt x="144" y="181"/>
                  <a:pt x="92" y="181"/>
                </a:cubicBezTo>
                <a:cubicBezTo>
                  <a:pt x="41" y="181"/>
                  <a:pt x="0" y="222"/>
                  <a:pt x="0" y="273"/>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8" name="POI_ECAF" title="Icon of a map location marker">
            <a:extLst>
              <a:ext uri="{FF2B5EF4-FFF2-40B4-BE49-F238E27FC236}">
                <a16:creationId xmlns:a16="http://schemas.microsoft.com/office/drawing/2014/main" id="{99387040-8A71-4F00-97D8-D6FE0D772B93}"/>
              </a:ext>
            </a:extLst>
          </p:cNvPr>
          <p:cNvSpPr>
            <a:spLocks noChangeAspect="1" noEditPoints="1"/>
          </p:cNvSpPr>
          <p:nvPr/>
        </p:nvSpPr>
        <p:spPr bwMode="auto">
          <a:xfrm>
            <a:off x="7116304" y="6012749"/>
            <a:ext cx="165123" cy="264223"/>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solidFill>
            <a:srgbClr val="A80000"/>
          </a:solidFill>
          <a:ln w="15875" cap="sq">
            <a:solidFill>
              <a:srgbClr val="A80000"/>
            </a:solidFill>
            <a:prstDash val="solid"/>
            <a:miter lim="800000"/>
            <a:headEnd/>
            <a:tailEnd/>
          </a:ln>
          <a:effec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5" name="TextBox 74">
            <a:extLst>
              <a:ext uri="{FF2B5EF4-FFF2-40B4-BE49-F238E27FC236}">
                <a16:creationId xmlns:a16="http://schemas.microsoft.com/office/drawing/2014/main" id="{2708A3F5-D28F-4BB2-9EE2-62BD33BC4FD4}"/>
              </a:ext>
            </a:extLst>
          </p:cNvPr>
          <p:cNvSpPr txBox="1"/>
          <p:nvPr/>
        </p:nvSpPr>
        <p:spPr>
          <a:xfrm>
            <a:off x="659349" y="2789761"/>
            <a:ext cx="1320513" cy="307777"/>
          </a:xfrm>
          <a:prstGeom prst="rect">
            <a:avLst/>
          </a:prstGeom>
          <a:noFill/>
        </p:spPr>
        <p:txBody>
          <a:bodyPr wrap="square" lIns="0" tIns="0" rIns="0" bIns="0" rtlCol="0">
            <a:spAutoFit/>
          </a:bodyPr>
          <a:lstStyle/>
          <a:p>
            <a:pPr algn="r"/>
            <a:r>
              <a:rPr lang="en-US" sz="2000" dirty="0">
                <a:gradFill>
                  <a:gsLst>
                    <a:gs pos="2917">
                      <a:schemeClr val="tx1"/>
                    </a:gs>
                    <a:gs pos="30000">
                      <a:schemeClr val="tx1"/>
                    </a:gs>
                  </a:gsLst>
                  <a:lin ang="5400000" scaled="0"/>
                </a:gradFill>
              </a:rPr>
              <a:t>ACTIVITY</a:t>
            </a:r>
          </a:p>
        </p:txBody>
      </p:sp>
      <p:grpSp>
        <p:nvGrpSpPr>
          <p:cNvPr id="38" name="Group 37">
            <a:extLst>
              <a:ext uri="{FF2B5EF4-FFF2-40B4-BE49-F238E27FC236}">
                <a16:creationId xmlns:a16="http://schemas.microsoft.com/office/drawing/2014/main" id="{A80E9DE7-6BD8-44D8-825E-54BFAA23771B}"/>
              </a:ext>
            </a:extLst>
          </p:cNvPr>
          <p:cNvGrpSpPr/>
          <p:nvPr/>
        </p:nvGrpSpPr>
        <p:grpSpPr>
          <a:xfrm>
            <a:off x="3882387" y="2806164"/>
            <a:ext cx="512509" cy="275288"/>
            <a:chOff x="2293669" y="3176514"/>
            <a:chExt cx="680846" cy="365708"/>
          </a:xfrm>
        </p:grpSpPr>
        <p:sp>
          <p:nvSpPr>
            <p:cNvPr id="35" name="girl_2" title="Icon of a woman">
              <a:extLst>
                <a:ext uri="{FF2B5EF4-FFF2-40B4-BE49-F238E27FC236}">
                  <a16:creationId xmlns:a16="http://schemas.microsoft.com/office/drawing/2014/main" id="{A410E4D0-2889-4422-8D90-711281CC1B5A}"/>
                </a:ext>
              </a:extLst>
            </p:cNvPr>
            <p:cNvSpPr>
              <a:spLocks noChangeAspect="1" noEditPoints="1"/>
            </p:cNvSpPr>
            <p:nvPr/>
          </p:nvSpPr>
          <p:spPr bwMode="auto">
            <a:xfrm>
              <a:off x="2619213" y="3176514"/>
              <a:ext cx="355302" cy="365708"/>
            </a:xfrm>
            <a:custGeom>
              <a:avLst/>
              <a:gdLst>
                <a:gd name="T0" fmla="*/ 62 w 331"/>
                <a:gd name="T1" fmla="*/ 104 h 339"/>
                <a:gd name="T2" fmla="*/ 166 w 331"/>
                <a:gd name="T3" fmla="*/ 0 h 339"/>
                <a:gd name="T4" fmla="*/ 270 w 331"/>
                <a:gd name="T5" fmla="*/ 104 h 339"/>
                <a:gd name="T6" fmla="*/ 166 w 331"/>
                <a:gd name="T7" fmla="*/ 208 h 339"/>
                <a:gd name="T8" fmla="*/ 62 w 331"/>
                <a:gd name="T9" fmla="*/ 104 h 339"/>
                <a:gd name="T10" fmla="*/ 296 w 331"/>
                <a:gd name="T11" fmla="*/ 339 h 339"/>
                <a:gd name="T12" fmla="*/ 166 w 331"/>
                <a:gd name="T13" fmla="*/ 208 h 339"/>
                <a:gd name="T14" fmla="*/ 35 w 331"/>
                <a:gd name="T15" fmla="*/ 339 h 339"/>
                <a:gd name="T16" fmla="*/ 109 w 331"/>
                <a:gd name="T17" fmla="*/ 221 h 339"/>
                <a:gd name="T18" fmla="*/ 166 w 331"/>
                <a:gd name="T19" fmla="*/ 274 h 339"/>
                <a:gd name="T20" fmla="*/ 222 w 331"/>
                <a:gd name="T21" fmla="*/ 221 h 339"/>
                <a:gd name="T22" fmla="*/ 0 w 331"/>
                <a:gd name="T23" fmla="*/ 190 h 339"/>
                <a:gd name="T24" fmla="*/ 31 w 331"/>
                <a:gd name="T25" fmla="*/ 217 h 339"/>
                <a:gd name="T26" fmla="*/ 62 w 331"/>
                <a:gd name="T27" fmla="*/ 190 h 339"/>
                <a:gd name="T28" fmla="*/ 62 w 331"/>
                <a:gd name="T29" fmla="*/ 101 h 339"/>
                <a:gd name="T30" fmla="*/ 62 w 331"/>
                <a:gd name="T31" fmla="*/ 192 h 339"/>
                <a:gd name="T32" fmla="*/ 270 w 331"/>
                <a:gd name="T33" fmla="*/ 190 h 339"/>
                <a:gd name="T34" fmla="*/ 300 w 331"/>
                <a:gd name="T35" fmla="*/ 217 h 339"/>
                <a:gd name="T36" fmla="*/ 331 w 331"/>
                <a:gd name="T37" fmla="*/ 190 h 339"/>
                <a:gd name="T38" fmla="*/ 270 w 331"/>
                <a:gd name="T39" fmla="*/ 101 h 339"/>
                <a:gd name="T40" fmla="*/ 270 w 331"/>
                <a:gd name="T41" fmla="*/ 19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339">
                  <a:moveTo>
                    <a:pt x="62" y="104"/>
                  </a:moveTo>
                  <a:cubicBezTo>
                    <a:pt x="62" y="47"/>
                    <a:pt x="108" y="0"/>
                    <a:pt x="166" y="0"/>
                  </a:cubicBezTo>
                  <a:cubicBezTo>
                    <a:pt x="223" y="0"/>
                    <a:pt x="270" y="47"/>
                    <a:pt x="270" y="104"/>
                  </a:cubicBezTo>
                  <a:cubicBezTo>
                    <a:pt x="270" y="162"/>
                    <a:pt x="223" y="208"/>
                    <a:pt x="166" y="208"/>
                  </a:cubicBezTo>
                  <a:cubicBezTo>
                    <a:pt x="108" y="208"/>
                    <a:pt x="62" y="162"/>
                    <a:pt x="62" y="104"/>
                  </a:cubicBezTo>
                  <a:close/>
                  <a:moveTo>
                    <a:pt x="296" y="339"/>
                  </a:moveTo>
                  <a:cubicBezTo>
                    <a:pt x="296" y="267"/>
                    <a:pt x="238" y="208"/>
                    <a:pt x="166" y="208"/>
                  </a:cubicBezTo>
                  <a:cubicBezTo>
                    <a:pt x="94" y="208"/>
                    <a:pt x="35" y="267"/>
                    <a:pt x="35" y="339"/>
                  </a:cubicBezTo>
                  <a:moveTo>
                    <a:pt x="109" y="221"/>
                  </a:moveTo>
                  <a:cubicBezTo>
                    <a:pt x="166" y="274"/>
                    <a:pt x="166" y="274"/>
                    <a:pt x="166" y="274"/>
                  </a:cubicBezTo>
                  <a:cubicBezTo>
                    <a:pt x="222" y="221"/>
                    <a:pt x="222" y="221"/>
                    <a:pt x="222" y="221"/>
                  </a:cubicBezTo>
                  <a:moveTo>
                    <a:pt x="0" y="190"/>
                  </a:moveTo>
                  <a:cubicBezTo>
                    <a:pt x="0" y="205"/>
                    <a:pt x="14" y="217"/>
                    <a:pt x="31" y="217"/>
                  </a:cubicBezTo>
                  <a:cubicBezTo>
                    <a:pt x="48" y="217"/>
                    <a:pt x="62" y="205"/>
                    <a:pt x="62" y="190"/>
                  </a:cubicBezTo>
                  <a:moveTo>
                    <a:pt x="62" y="101"/>
                  </a:moveTo>
                  <a:cubicBezTo>
                    <a:pt x="62" y="192"/>
                    <a:pt x="62" y="192"/>
                    <a:pt x="62" y="192"/>
                  </a:cubicBezTo>
                  <a:moveTo>
                    <a:pt x="270" y="190"/>
                  </a:moveTo>
                  <a:cubicBezTo>
                    <a:pt x="270" y="205"/>
                    <a:pt x="283" y="217"/>
                    <a:pt x="300" y="217"/>
                  </a:cubicBezTo>
                  <a:cubicBezTo>
                    <a:pt x="317" y="217"/>
                    <a:pt x="331" y="205"/>
                    <a:pt x="331" y="190"/>
                  </a:cubicBezTo>
                  <a:moveTo>
                    <a:pt x="270" y="101"/>
                  </a:moveTo>
                  <a:cubicBezTo>
                    <a:pt x="270" y="192"/>
                    <a:pt x="270" y="192"/>
                    <a:pt x="270" y="192"/>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solidFill>
                  <a:srgbClr val="32145A"/>
                </a:solidFill>
                <a:latin typeface="Segoe UI"/>
              </a:endParaRPr>
            </a:p>
          </p:txBody>
        </p:sp>
        <p:sp>
          <p:nvSpPr>
            <p:cNvPr id="37" name="boy" title="Icon of a man">
              <a:extLst>
                <a:ext uri="{FF2B5EF4-FFF2-40B4-BE49-F238E27FC236}">
                  <a16:creationId xmlns:a16="http://schemas.microsoft.com/office/drawing/2014/main" id="{1E3EC17B-2479-4F08-BF07-0EB716A4EB28}"/>
                </a:ext>
              </a:extLst>
            </p:cNvPr>
            <p:cNvSpPr>
              <a:spLocks noChangeAspect="1" noEditPoints="1"/>
            </p:cNvSpPr>
            <p:nvPr/>
          </p:nvSpPr>
          <p:spPr bwMode="auto">
            <a:xfrm>
              <a:off x="2293669" y="3176514"/>
              <a:ext cx="280971" cy="365708"/>
            </a:xfrm>
            <a:custGeom>
              <a:avLst/>
              <a:gdLst>
                <a:gd name="T0" fmla="*/ 27 w 261"/>
                <a:gd name="T1" fmla="*/ 104 h 339"/>
                <a:gd name="T2" fmla="*/ 131 w 261"/>
                <a:gd name="T3" fmla="*/ 0 h 339"/>
                <a:gd name="T4" fmla="*/ 235 w 261"/>
                <a:gd name="T5" fmla="*/ 104 h 339"/>
                <a:gd name="T6" fmla="*/ 131 w 261"/>
                <a:gd name="T7" fmla="*/ 208 h 339"/>
                <a:gd name="T8" fmla="*/ 27 w 261"/>
                <a:gd name="T9" fmla="*/ 104 h 339"/>
                <a:gd name="T10" fmla="*/ 261 w 261"/>
                <a:gd name="T11" fmla="*/ 339 h 339"/>
                <a:gd name="T12" fmla="*/ 131 w 261"/>
                <a:gd name="T13" fmla="*/ 208 h 339"/>
                <a:gd name="T14" fmla="*/ 0 w 261"/>
                <a:gd name="T15" fmla="*/ 339 h 339"/>
                <a:gd name="T16" fmla="*/ 74 w 261"/>
                <a:gd name="T17" fmla="*/ 221 h 339"/>
                <a:gd name="T18" fmla="*/ 131 w 261"/>
                <a:gd name="T19" fmla="*/ 274 h 339"/>
                <a:gd name="T20" fmla="*/ 187 w 261"/>
                <a:gd name="T21" fmla="*/ 221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39">
                  <a:moveTo>
                    <a:pt x="27" y="104"/>
                  </a:moveTo>
                  <a:cubicBezTo>
                    <a:pt x="27" y="47"/>
                    <a:pt x="73" y="0"/>
                    <a:pt x="131" y="0"/>
                  </a:cubicBezTo>
                  <a:cubicBezTo>
                    <a:pt x="188" y="0"/>
                    <a:pt x="235" y="47"/>
                    <a:pt x="235" y="104"/>
                  </a:cubicBezTo>
                  <a:cubicBezTo>
                    <a:pt x="235" y="162"/>
                    <a:pt x="188" y="208"/>
                    <a:pt x="131" y="208"/>
                  </a:cubicBezTo>
                  <a:cubicBezTo>
                    <a:pt x="73" y="208"/>
                    <a:pt x="27" y="162"/>
                    <a:pt x="27" y="104"/>
                  </a:cubicBezTo>
                  <a:close/>
                  <a:moveTo>
                    <a:pt x="261" y="339"/>
                  </a:moveTo>
                  <a:cubicBezTo>
                    <a:pt x="261" y="267"/>
                    <a:pt x="203" y="208"/>
                    <a:pt x="131" y="208"/>
                  </a:cubicBezTo>
                  <a:cubicBezTo>
                    <a:pt x="59" y="208"/>
                    <a:pt x="0" y="267"/>
                    <a:pt x="0" y="339"/>
                  </a:cubicBezTo>
                  <a:moveTo>
                    <a:pt x="74" y="221"/>
                  </a:moveTo>
                  <a:cubicBezTo>
                    <a:pt x="131" y="274"/>
                    <a:pt x="131" y="274"/>
                    <a:pt x="131" y="274"/>
                  </a:cubicBezTo>
                  <a:cubicBezTo>
                    <a:pt x="187" y="221"/>
                    <a:pt x="187" y="221"/>
                    <a:pt x="187" y="221"/>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solidFill>
                  <a:srgbClr val="32145A"/>
                </a:solidFill>
                <a:latin typeface="Segoe UI"/>
              </a:endParaRPr>
            </a:p>
          </p:txBody>
        </p:sp>
      </p:grpSp>
      <p:sp>
        <p:nvSpPr>
          <p:cNvPr id="39" name="TextBox 38">
            <a:extLst>
              <a:ext uri="{FF2B5EF4-FFF2-40B4-BE49-F238E27FC236}">
                <a16:creationId xmlns:a16="http://schemas.microsoft.com/office/drawing/2014/main" id="{6CF02255-2CAC-425F-AD44-D797CB70C4BB}"/>
              </a:ext>
            </a:extLst>
          </p:cNvPr>
          <p:cNvSpPr txBox="1"/>
          <p:nvPr/>
        </p:nvSpPr>
        <p:spPr>
          <a:xfrm>
            <a:off x="4533715" y="2882623"/>
            <a:ext cx="1452721" cy="169277"/>
          </a:xfrm>
          <a:prstGeom prst="rect">
            <a:avLst/>
          </a:prstGeom>
          <a:noFill/>
        </p:spPr>
        <p:txBody>
          <a:bodyPr wrap="square" lIns="0" tIns="0" rIns="0" bIns="0" rtlCol="0">
            <a:spAutoFit/>
          </a:bodyPr>
          <a:lstStyle/>
          <a:p>
            <a:pPr algn="l"/>
            <a:r>
              <a:rPr lang="en-US" sz="1100" dirty="0">
                <a:gradFill>
                  <a:gsLst>
                    <a:gs pos="2917">
                      <a:schemeClr val="tx1"/>
                    </a:gs>
                    <a:gs pos="30000">
                      <a:schemeClr val="tx1"/>
                    </a:gs>
                  </a:gsLst>
                  <a:lin ang="5400000" scaled="0"/>
                </a:gradFill>
              </a:rPr>
              <a:t>Each Other! </a:t>
            </a:r>
          </a:p>
        </p:txBody>
      </p:sp>
      <p:sp>
        <p:nvSpPr>
          <p:cNvPr id="50" name="clock_10" title="Icon of an hourglass">
            <a:extLst>
              <a:ext uri="{FF2B5EF4-FFF2-40B4-BE49-F238E27FC236}">
                <a16:creationId xmlns:a16="http://schemas.microsoft.com/office/drawing/2014/main" id="{5647DA7D-E8D1-4477-AD7D-44DFEDD3466F}"/>
              </a:ext>
            </a:extLst>
          </p:cNvPr>
          <p:cNvSpPr>
            <a:spLocks noChangeAspect="1" noEditPoints="1"/>
          </p:cNvSpPr>
          <p:nvPr/>
        </p:nvSpPr>
        <p:spPr bwMode="auto">
          <a:xfrm>
            <a:off x="2352418" y="2807132"/>
            <a:ext cx="273365" cy="274320"/>
          </a:xfrm>
          <a:custGeom>
            <a:avLst/>
            <a:gdLst>
              <a:gd name="T0" fmla="*/ 286 w 323"/>
              <a:gd name="T1" fmla="*/ 324 h 324"/>
              <a:gd name="T2" fmla="*/ 287 w 323"/>
              <a:gd name="T3" fmla="*/ 311 h 324"/>
              <a:gd name="T4" fmla="*/ 217 w 323"/>
              <a:gd name="T5" fmla="*/ 199 h 324"/>
              <a:gd name="T6" fmla="*/ 204 w 323"/>
              <a:gd name="T7" fmla="*/ 193 h 324"/>
              <a:gd name="T8" fmla="*/ 185 w 323"/>
              <a:gd name="T9" fmla="*/ 164 h 324"/>
              <a:gd name="T10" fmla="*/ 207 w 323"/>
              <a:gd name="T11" fmla="*/ 131 h 324"/>
              <a:gd name="T12" fmla="*/ 218 w 323"/>
              <a:gd name="T13" fmla="*/ 126 h 324"/>
              <a:gd name="T14" fmla="*/ 287 w 323"/>
              <a:gd name="T15" fmla="*/ 14 h 324"/>
              <a:gd name="T16" fmla="*/ 286 w 323"/>
              <a:gd name="T17" fmla="*/ 0 h 324"/>
              <a:gd name="T18" fmla="*/ 37 w 323"/>
              <a:gd name="T19" fmla="*/ 324 h 324"/>
              <a:gd name="T20" fmla="*/ 37 w 323"/>
              <a:gd name="T21" fmla="*/ 311 h 324"/>
              <a:gd name="T22" fmla="*/ 105 w 323"/>
              <a:gd name="T23" fmla="*/ 200 h 324"/>
              <a:gd name="T24" fmla="*/ 117 w 323"/>
              <a:gd name="T25" fmla="*/ 194 h 324"/>
              <a:gd name="T26" fmla="*/ 137 w 323"/>
              <a:gd name="T27" fmla="*/ 164 h 324"/>
              <a:gd name="T28" fmla="*/ 117 w 323"/>
              <a:gd name="T29" fmla="*/ 133 h 324"/>
              <a:gd name="T30" fmla="*/ 104 w 323"/>
              <a:gd name="T31" fmla="*/ 126 h 324"/>
              <a:gd name="T32" fmla="*/ 37 w 323"/>
              <a:gd name="T33" fmla="*/ 14 h 324"/>
              <a:gd name="T34" fmla="*/ 37 w 323"/>
              <a:gd name="T35" fmla="*/ 0 h 324"/>
              <a:gd name="T36" fmla="*/ 0 w 323"/>
              <a:gd name="T37" fmla="*/ 0 h 324"/>
              <a:gd name="T38" fmla="*/ 323 w 323"/>
              <a:gd name="T39" fmla="*/ 0 h 324"/>
              <a:gd name="T40" fmla="*/ 0 w 323"/>
              <a:gd name="T41" fmla="*/ 324 h 324"/>
              <a:gd name="T42" fmla="*/ 323 w 323"/>
              <a:gd name="T43"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3" h="324">
                <a:moveTo>
                  <a:pt x="286" y="324"/>
                </a:moveTo>
                <a:cubicBezTo>
                  <a:pt x="287" y="320"/>
                  <a:pt x="287" y="316"/>
                  <a:pt x="287" y="311"/>
                </a:cubicBezTo>
                <a:cubicBezTo>
                  <a:pt x="287" y="262"/>
                  <a:pt x="258" y="219"/>
                  <a:pt x="217" y="199"/>
                </a:cubicBezTo>
                <a:cubicBezTo>
                  <a:pt x="204" y="193"/>
                  <a:pt x="204" y="193"/>
                  <a:pt x="204" y="193"/>
                </a:cubicBezTo>
                <a:cubicBezTo>
                  <a:pt x="193" y="188"/>
                  <a:pt x="185" y="176"/>
                  <a:pt x="185" y="164"/>
                </a:cubicBezTo>
                <a:cubicBezTo>
                  <a:pt x="185" y="149"/>
                  <a:pt x="195" y="136"/>
                  <a:pt x="207" y="131"/>
                </a:cubicBezTo>
                <a:cubicBezTo>
                  <a:pt x="218" y="126"/>
                  <a:pt x="218" y="126"/>
                  <a:pt x="218" y="126"/>
                </a:cubicBezTo>
                <a:cubicBezTo>
                  <a:pt x="259" y="105"/>
                  <a:pt x="287" y="63"/>
                  <a:pt x="287" y="14"/>
                </a:cubicBezTo>
                <a:cubicBezTo>
                  <a:pt x="287" y="10"/>
                  <a:pt x="286" y="4"/>
                  <a:pt x="286" y="0"/>
                </a:cubicBezTo>
                <a:moveTo>
                  <a:pt x="37" y="324"/>
                </a:moveTo>
                <a:cubicBezTo>
                  <a:pt x="37" y="320"/>
                  <a:pt x="37" y="316"/>
                  <a:pt x="37" y="311"/>
                </a:cubicBezTo>
                <a:cubicBezTo>
                  <a:pt x="37" y="263"/>
                  <a:pt x="64" y="220"/>
                  <a:pt x="105" y="200"/>
                </a:cubicBezTo>
                <a:cubicBezTo>
                  <a:pt x="117" y="194"/>
                  <a:pt x="117" y="194"/>
                  <a:pt x="117" y="194"/>
                </a:cubicBezTo>
                <a:cubicBezTo>
                  <a:pt x="129" y="189"/>
                  <a:pt x="137" y="177"/>
                  <a:pt x="137" y="164"/>
                </a:cubicBezTo>
                <a:cubicBezTo>
                  <a:pt x="137" y="149"/>
                  <a:pt x="129" y="139"/>
                  <a:pt x="117" y="133"/>
                </a:cubicBezTo>
                <a:cubicBezTo>
                  <a:pt x="104" y="126"/>
                  <a:pt x="104" y="126"/>
                  <a:pt x="104" y="126"/>
                </a:cubicBezTo>
                <a:cubicBezTo>
                  <a:pt x="63" y="105"/>
                  <a:pt x="37" y="64"/>
                  <a:pt x="37" y="14"/>
                </a:cubicBezTo>
                <a:cubicBezTo>
                  <a:pt x="37" y="10"/>
                  <a:pt x="37" y="5"/>
                  <a:pt x="37" y="0"/>
                </a:cubicBezTo>
                <a:moveTo>
                  <a:pt x="0" y="0"/>
                </a:moveTo>
                <a:cubicBezTo>
                  <a:pt x="323" y="0"/>
                  <a:pt x="323" y="0"/>
                  <a:pt x="323" y="0"/>
                </a:cubicBezTo>
                <a:moveTo>
                  <a:pt x="0" y="324"/>
                </a:moveTo>
                <a:cubicBezTo>
                  <a:pt x="323" y="324"/>
                  <a:pt x="323" y="324"/>
                  <a:pt x="323" y="324"/>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dirty="0">
              <a:solidFill>
                <a:srgbClr val="434343"/>
              </a:solidFill>
              <a:latin typeface="Segoe UI"/>
            </a:endParaRPr>
          </a:p>
        </p:txBody>
      </p:sp>
      <p:sp>
        <p:nvSpPr>
          <p:cNvPr id="52" name="TextBox 51">
            <a:extLst>
              <a:ext uri="{FF2B5EF4-FFF2-40B4-BE49-F238E27FC236}">
                <a16:creationId xmlns:a16="http://schemas.microsoft.com/office/drawing/2014/main" id="{2C802871-327E-41D1-AAAB-A3171DE26569}"/>
              </a:ext>
            </a:extLst>
          </p:cNvPr>
          <p:cNvSpPr txBox="1"/>
          <p:nvPr/>
        </p:nvSpPr>
        <p:spPr>
          <a:xfrm>
            <a:off x="2630401" y="2867618"/>
            <a:ext cx="953493" cy="169277"/>
          </a:xfrm>
          <a:prstGeom prst="rect">
            <a:avLst/>
          </a:prstGeom>
          <a:noFill/>
        </p:spPr>
        <p:txBody>
          <a:bodyPr wrap="square" lIns="0" tIns="0" rIns="0" bIns="0" rtlCol="0">
            <a:spAutoFit/>
          </a:bodyPr>
          <a:lstStyle/>
          <a:p>
            <a:pPr algn="ctr"/>
            <a:r>
              <a:rPr lang="en-US" sz="1100" dirty="0">
                <a:gradFill>
                  <a:gsLst>
                    <a:gs pos="2917">
                      <a:schemeClr val="tx1"/>
                    </a:gs>
                    <a:gs pos="30000">
                      <a:schemeClr val="tx1"/>
                    </a:gs>
                  </a:gsLst>
                  <a:lin ang="5400000" scaled="0"/>
                </a:gradFill>
              </a:rPr>
              <a:t>105 minutes</a:t>
            </a:r>
          </a:p>
        </p:txBody>
      </p:sp>
      <p:sp>
        <p:nvSpPr>
          <p:cNvPr id="88" name="location_5" title="Icon of a pin">
            <a:extLst>
              <a:ext uri="{FF2B5EF4-FFF2-40B4-BE49-F238E27FC236}">
                <a16:creationId xmlns:a16="http://schemas.microsoft.com/office/drawing/2014/main" id="{F8C583A5-DF78-4999-AE82-1C045CDF84B1}"/>
              </a:ext>
            </a:extLst>
          </p:cNvPr>
          <p:cNvSpPr>
            <a:spLocks noChangeAspect="1" noEditPoints="1"/>
          </p:cNvSpPr>
          <p:nvPr/>
        </p:nvSpPr>
        <p:spPr bwMode="auto">
          <a:xfrm>
            <a:off x="6289468" y="2805846"/>
            <a:ext cx="97536" cy="274320"/>
          </a:xfrm>
          <a:custGeom>
            <a:avLst/>
            <a:gdLst>
              <a:gd name="T0" fmla="*/ 0 w 116"/>
              <a:gd name="T1" fmla="*/ 58 h 330"/>
              <a:gd name="T2" fmla="*/ 58 w 116"/>
              <a:gd name="T3" fmla="*/ 0 h 330"/>
              <a:gd name="T4" fmla="*/ 116 w 116"/>
              <a:gd name="T5" fmla="*/ 58 h 330"/>
              <a:gd name="T6" fmla="*/ 58 w 116"/>
              <a:gd name="T7" fmla="*/ 116 h 330"/>
              <a:gd name="T8" fmla="*/ 0 w 116"/>
              <a:gd name="T9" fmla="*/ 58 h 330"/>
              <a:gd name="T10" fmla="*/ 58 w 116"/>
              <a:gd name="T11" fmla="*/ 116 h 330"/>
              <a:gd name="T12" fmla="*/ 58 w 116"/>
              <a:gd name="T13" fmla="*/ 330 h 330"/>
            </a:gdLst>
            <a:ahLst/>
            <a:cxnLst>
              <a:cxn ang="0">
                <a:pos x="T0" y="T1"/>
              </a:cxn>
              <a:cxn ang="0">
                <a:pos x="T2" y="T3"/>
              </a:cxn>
              <a:cxn ang="0">
                <a:pos x="T4" y="T5"/>
              </a:cxn>
              <a:cxn ang="0">
                <a:pos x="T6" y="T7"/>
              </a:cxn>
              <a:cxn ang="0">
                <a:pos x="T8" y="T9"/>
              </a:cxn>
              <a:cxn ang="0">
                <a:pos x="T10" y="T11"/>
              </a:cxn>
              <a:cxn ang="0">
                <a:pos x="T12" y="T13"/>
              </a:cxn>
            </a:cxnLst>
            <a:rect l="0" t="0" r="r" b="b"/>
            <a:pathLst>
              <a:path w="116" h="330">
                <a:moveTo>
                  <a:pt x="0" y="58"/>
                </a:moveTo>
                <a:cubicBezTo>
                  <a:pt x="0" y="26"/>
                  <a:pt x="26" y="0"/>
                  <a:pt x="58" y="0"/>
                </a:cubicBezTo>
                <a:cubicBezTo>
                  <a:pt x="90" y="0"/>
                  <a:pt x="116" y="26"/>
                  <a:pt x="116" y="58"/>
                </a:cubicBezTo>
                <a:cubicBezTo>
                  <a:pt x="116" y="90"/>
                  <a:pt x="90" y="116"/>
                  <a:pt x="58" y="116"/>
                </a:cubicBezTo>
                <a:cubicBezTo>
                  <a:pt x="26" y="116"/>
                  <a:pt x="0" y="90"/>
                  <a:pt x="0" y="58"/>
                </a:cubicBezTo>
                <a:close/>
                <a:moveTo>
                  <a:pt x="58" y="116"/>
                </a:moveTo>
                <a:cubicBezTo>
                  <a:pt x="58" y="330"/>
                  <a:pt x="58" y="330"/>
                  <a:pt x="58" y="330"/>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gradFill>
                <a:gsLst>
                  <a:gs pos="0">
                    <a:srgbClr val="505050"/>
                  </a:gs>
                  <a:gs pos="100000">
                    <a:srgbClr val="505050"/>
                  </a:gs>
                </a:gsLst>
                <a:lin ang="5400000" scaled="1"/>
              </a:gradFill>
              <a:latin typeface="Segoe UI"/>
            </a:endParaRPr>
          </a:p>
        </p:txBody>
      </p:sp>
      <p:sp>
        <p:nvSpPr>
          <p:cNvPr id="90" name="TextBox 89">
            <a:extLst>
              <a:ext uri="{FF2B5EF4-FFF2-40B4-BE49-F238E27FC236}">
                <a16:creationId xmlns:a16="http://schemas.microsoft.com/office/drawing/2014/main" id="{7492B92C-A008-41C0-A49C-360AD8E60E6E}"/>
              </a:ext>
            </a:extLst>
          </p:cNvPr>
          <p:cNvSpPr txBox="1"/>
          <p:nvPr/>
        </p:nvSpPr>
        <p:spPr>
          <a:xfrm>
            <a:off x="6522841" y="2890071"/>
            <a:ext cx="3446657" cy="169277"/>
          </a:xfrm>
          <a:prstGeom prst="rect">
            <a:avLst/>
          </a:prstGeom>
          <a:noFill/>
        </p:spPr>
        <p:txBody>
          <a:bodyPr wrap="square" lIns="0" tIns="0" rIns="0" bIns="0" rtlCol="0">
            <a:spAutoFit/>
          </a:bodyPr>
          <a:lstStyle/>
          <a:p>
            <a:r>
              <a:rPr lang="en-US" sz="1100" dirty="0">
                <a:gradFill>
                  <a:gsLst>
                    <a:gs pos="2917">
                      <a:schemeClr val="tx1"/>
                    </a:gs>
                    <a:gs pos="30000">
                      <a:schemeClr val="tx1"/>
                    </a:gs>
                  </a:gsLst>
                  <a:lin ang="5400000" scaled="0"/>
                </a:gradFill>
              </a:rPr>
              <a:t>Table Group Call &amp; Need Help? Ask Here! channel</a:t>
            </a:r>
          </a:p>
        </p:txBody>
      </p:sp>
      <p:grpSp>
        <p:nvGrpSpPr>
          <p:cNvPr id="109" name="Group 108">
            <a:extLst>
              <a:ext uri="{FF2B5EF4-FFF2-40B4-BE49-F238E27FC236}">
                <a16:creationId xmlns:a16="http://schemas.microsoft.com/office/drawing/2014/main" id="{21E43862-7D1E-42EA-8049-845C28AD81D5}"/>
              </a:ext>
            </a:extLst>
          </p:cNvPr>
          <p:cNvGrpSpPr/>
          <p:nvPr/>
        </p:nvGrpSpPr>
        <p:grpSpPr>
          <a:xfrm>
            <a:off x="1566956" y="3538553"/>
            <a:ext cx="7584971" cy="2472836"/>
            <a:chOff x="1566956" y="3705679"/>
            <a:chExt cx="7584971" cy="2472836"/>
          </a:xfrm>
        </p:grpSpPr>
        <p:sp>
          <p:nvSpPr>
            <p:cNvPr id="59" name="TextBox 58">
              <a:extLst>
                <a:ext uri="{FF2B5EF4-FFF2-40B4-BE49-F238E27FC236}">
                  <a16:creationId xmlns:a16="http://schemas.microsoft.com/office/drawing/2014/main" id="{5E991A60-3319-4EAC-AB66-D76FB9D8B795}"/>
                </a:ext>
              </a:extLst>
            </p:cNvPr>
            <p:cNvSpPr txBox="1"/>
            <p:nvPr/>
          </p:nvSpPr>
          <p:spPr>
            <a:xfrm>
              <a:off x="2242254" y="4362633"/>
              <a:ext cx="6909673" cy="1815882"/>
            </a:xfrm>
            <a:prstGeom prst="rect">
              <a:avLst/>
            </a:prstGeom>
            <a:noFill/>
          </p:spPr>
          <p:txBody>
            <a:bodyPr wrap="square">
              <a:spAutoFit/>
            </a:bodyPr>
            <a:lstStyle/>
            <a:p>
              <a:r>
                <a:rPr lang="en-US" sz="1600" dirty="0"/>
                <a:t>It won’t be easy alone, but as ONE Microsoft, you can do this!</a:t>
              </a:r>
            </a:p>
            <a:p>
              <a:endParaRPr lang="en-US" sz="1600" dirty="0"/>
            </a:p>
            <a:p>
              <a:r>
                <a:rPr lang="en-US" sz="1600" dirty="0"/>
                <a:t>Login to your </a:t>
              </a:r>
              <a:r>
                <a:rPr lang="en-US" sz="1600" b="1" dirty="0"/>
                <a:t>CloudLabs environment</a:t>
              </a:r>
              <a:r>
                <a:rPr lang="en-US" sz="1600" dirty="0"/>
                <a:t> and </a:t>
              </a:r>
              <a:r>
                <a:rPr lang="en-US" sz="1600" b="1" dirty="0">
                  <a:solidFill>
                    <a:srgbClr val="B4A0FF"/>
                  </a:solidFill>
                </a:rPr>
                <a:t>complete as many of the challenges as you can</a:t>
              </a:r>
              <a:r>
                <a:rPr lang="en-US" sz="1600" dirty="0"/>
                <a:t>, but don’t worry about getting them all done.</a:t>
              </a:r>
            </a:p>
            <a:p>
              <a:endPar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endParaRPr>
            </a:p>
            <a:p>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Remember you have access to all the resources you need from the week: Check out the </a:t>
              </a:r>
              <a:r>
                <a:rPr kumimoji="0" lang="en-US" sz="1600" b="1" i="0" u="none" strike="noStrike" kern="1200" cap="none" spc="0" normalizeH="0" baseline="0" noProof="0" dirty="0">
                  <a:ln>
                    <a:noFill/>
                  </a:ln>
                  <a:solidFill>
                    <a:srgbClr val="B4A0FF"/>
                  </a:solidFill>
                  <a:effectLst/>
                  <a:uLnTx/>
                  <a:uFillTx/>
                  <a:latin typeface="Segoe UI"/>
                  <a:ea typeface="+mn-ea"/>
                  <a:cs typeface="+mn-cs"/>
                </a:rPr>
                <a:t>Files</a:t>
              </a:r>
              <a:r>
                <a:rPr kumimoji="0" lang="en-US" sz="1600" b="0" i="0" u="none" strike="noStrike" kern="1200" cap="none" spc="0" normalizeH="0" baseline="0" noProof="0" dirty="0">
                  <a:ln>
                    <a:noFill/>
                  </a:ln>
                  <a:solidFill>
                    <a:srgbClr val="B4A0FF"/>
                  </a:solidFill>
                  <a:effectLst/>
                  <a:uLnTx/>
                  <a:uFillTx/>
                  <a:latin typeface="Segoe UI"/>
                  <a:ea typeface="+mn-ea"/>
                  <a:cs typeface="+mn-cs"/>
                </a:rPr>
                <a:t> </a:t>
              </a:r>
              <a:r>
                <a:rPr kumimoji="0" lang="en-US" sz="1600" b="1" i="0" u="none" strike="noStrike" kern="1200" cap="none" spc="0" normalizeH="0" baseline="0" noProof="0" dirty="0">
                  <a:ln>
                    <a:noFill/>
                  </a:ln>
                  <a:solidFill>
                    <a:srgbClr val="B4A0FF"/>
                  </a:solidFill>
                  <a:effectLst/>
                  <a:uLnTx/>
                  <a:uFillTx/>
                  <a:latin typeface="Segoe UI"/>
                  <a:ea typeface="+mn-ea"/>
                  <a:cs typeface="+mn-cs"/>
                </a:rPr>
                <a:t>tab</a:t>
              </a:r>
              <a:r>
                <a:rPr kumimoji="0" lang="en-US" sz="1600" b="0" i="0" u="none" strike="noStrike" kern="1200" cap="none" spc="0" normalizeH="0" baseline="0" noProof="0" dirty="0">
                  <a:ln>
                    <a:noFill/>
                  </a:ln>
                  <a:solidFill>
                    <a:srgbClr val="B4A0FF"/>
                  </a:solidFill>
                  <a:effectLst/>
                  <a:uLnTx/>
                  <a:uFillTx/>
                  <a:latin typeface="Segoe UI"/>
                  <a:ea typeface="+mn-ea"/>
                  <a:cs typeface="+mn-cs"/>
                </a:rPr>
                <a:t> </a:t>
              </a:r>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in the </a:t>
              </a:r>
              <a:r>
                <a:rPr kumimoji="0" lang="en-US" sz="160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General</a:t>
              </a:r>
              <a:r>
                <a:rPr kumimoji="0" lang="en-US" sz="1600" b="1"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a:t>
              </a:r>
              <a:r>
                <a:rPr kumimoji="0" lang="en-US" sz="160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c</a:t>
              </a:r>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hannel. </a:t>
              </a:r>
              <a:endParaRPr lang="en-US" sz="800" dirty="0"/>
            </a:p>
          </p:txBody>
        </p:sp>
        <p:sp>
          <p:nvSpPr>
            <p:cNvPr id="61" name="TextBox 60">
              <a:extLst>
                <a:ext uri="{FF2B5EF4-FFF2-40B4-BE49-F238E27FC236}">
                  <a16:creationId xmlns:a16="http://schemas.microsoft.com/office/drawing/2014/main" id="{BA228FFA-013F-4F1C-A952-3CAB8509C443}"/>
                </a:ext>
              </a:extLst>
            </p:cNvPr>
            <p:cNvSpPr txBox="1"/>
            <p:nvPr/>
          </p:nvSpPr>
          <p:spPr>
            <a:xfrm>
              <a:off x="2242254" y="3705679"/>
              <a:ext cx="6909673" cy="338554"/>
            </a:xfrm>
            <a:prstGeom prst="rect">
              <a:avLst/>
            </a:prstGeom>
            <a:noFill/>
          </p:spPr>
          <p:txBody>
            <a:bodyPr wrap="square">
              <a:spAutoFit/>
            </a:bodyPr>
            <a:lstStyle/>
            <a:p>
              <a:r>
                <a:rPr lang="en-US" sz="1600" b="1" dirty="0">
                  <a:solidFill>
                    <a:srgbClr val="B4A0FF"/>
                  </a:solidFill>
                </a:rPr>
                <a:t>Work as a team </a:t>
              </a:r>
              <a:r>
                <a:rPr lang="en-US" sz="1600" dirty="0"/>
                <a:t>and prove to them you have what it takes.</a:t>
              </a:r>
            </a:p>
          </p:txBody>
        </p:sp>
        <p:sp>
          <p:nvSpPr>
            <p:cNvPr id="70" name="Glasses_EA16" title="Icon of eye glasses">
              <a:extLst>
                <a:ext uri="{FF2B5EF4-FFF2-40B4-BE49-F238E27FC236}">
                  <a16:creationId xmlns:a16="http://schemas.microsoft.com/office/drawing/2014/main" id="{88367CD8-101E-4288-A1E1-37CEB3A87DC3}"/>
                </a:ext>
              </a:extLst>
            </p:cNvPr>
            <p:cNvSpPr>
              <a:spLocks noChangeAspect="1" noEditPoints="1"/>
            </p:cNvSpPr>
            <p:nvPr/>
          </p:nvSpPr>
          <p:spPr bwMode="auto">
            <a:xfrm>
              <a:off x="1566956" y="3771219"/>
              <a:ext cx="412906" cy="243787"/>
            </a:xfrm>
            <a:custGeom>
              <a:avLst/>
              <a:gdLst>
                <a:gd name="T0" fmla="*/ 2254 w 3756"/>
                <a:gd name="T1" fmla="*/ 125 h 2002"/>
                <a:gd name="T2" fmla="*/ 2379 w 3756"/>
                <a:gd name="T3" fmla="*/ 0 h 2002"/>
                <a:gd name="T4" fmla="*/ 2380 w 3756"/>
                <a:gd name="T5" fmla="*/ 0 h 2002"/>
                <a:gd name="T6" fmla="*/ 3756 w 3756"/>
                <a:gd name="T7" fmla="*/ 688 h 2002"/>
                <a:gd name="T8" fmla="*/ 3756 w 3756"/>
                <a:gd name="T9" fmla="*/ 785 h 2002"/>
                <a:gd name="T10" fmla="*/ 3631 w 3756"/>
                <a:gd name="T11" fmla="*/ 1001 h 2002"/>
                <a:gd name="T12" fmla="*/ 3631 w 3756"/>
                <a:gd name="T13" fmla="*/ 1251 h 2002"/>
                <a:gd name="T14" fmla="*/ 2880 w 3756"/>
                <a:gd name="T15" fmla="*/ 2002 h 2002"/>
                <a:gd name="T16" fmla="*/ 2129 w 3756"/>
                <a:gd name="T17" fmla="*/ 1251 h 2002"/>
                <a:gd name="T18" fmla="*/ 1880 w 3756"/>
                <a:gd name="T19" fmla="*/ 1002 h 2002"/>
                <a:gd name="T20" fmla="*/ 1882 w 3756"/>
                <a:gd name="T21" fmla="*/ 1002 h 2002"/>
                <a:gd name="T22" fmla="*/ 2131 w 3756"/>
                <a:gd name="T23" fmla="*/ 876 h 2002"/>
                <a:gd name="T24" fmla="*/ 2382 w 3756"/>
                <a:gd name="T25" fmla="*/ 750 h 2002"/>
                <a:gd name="T26" fmla="*/ 2482 w 3756"/>
                <a:gd name="T27" fmla="*/ 750 h 2002"/>
                <a:gd name="T28" fmla="*/ 3702 w 3756"/>
                <a:gd name="T29" fmla="*/ 748 h 2002"/>
                <a:gd name="T30" fmla="*/ 2505 w 3756"/>
                <a:gd name="T31" fmla="*/ 748 h 2002"/>
                <a:gd name="T32" fmla="*/ 2131 w 3756"/>
                <a:gd name="T33" fmla="*/ 1122 h 2002"/>
                <a:gd name="T34" fmla="*/ 2131 w 3756"/>
                <a:gd name="T35" fmla="*/ 1247 h 2002"/>
                <a:gd name="T36" fmla="*/ 1876 w 3756"/>
                <a:gd name="T37" fmla="*/ 1002 h 2002"/>
                <a:gd name="T38" fmla="*/ 1627 w 3756"/>
                <a:gd name="T39" fmla="*/ 1251 h 2002"/>
                <a:gd name="T40" fmla="*/ 876 w 3756"/>
                <a:gd name="T41" fmla="*/ 2002 h 2002"/>
                <a:gd name="T42" fmla="*/ 125 w 3756"/>
                <a:gd name="T43" fmla="*/ 1251 h 2002"/>
                <a:gd name="T44" fmla="*/ 125 w 3756"/>
                <a:gd name="T45" fmla="*/ 1001 h 2002"/>
                <a:gd name="T46" fmla="*/ 0 w 3756"/>
                <a:gd name="T47" fmla="*/ 785 h 2002"/>
                <a:gd name="T48" fmla="*/ 0 w 3756"/>
                <a:gd name="T49" fmla="*/ 688 h 2002"/>
                <a:gd name="T50" fmla="*/ 1376 w 3756"/>
                <a:gd name="T51" fmla="*/ 0 h 2002"/>
                <a:gd name="T52" fmla="*/ 1377 w 3756"/>
                <a:gd name="T53" fmla="*/ 0 h 2002"/>
                <a:gd name="T54" fmla="*/ 1502 w 3756"/>
                <a:gd name="T55" fmla="*/ 125 h 2002"/>
                <a:gd name="T56" fmla="*/ 1274 w 3756"/>
                <a:gd name="T57" fmla="*/ 750 h 2002"/>
                <a:gd name="T58" fmla="*/ 1374 w 3756"/>
                <a:gd name="T59" fmla="*/ 750 h 2002"/>
                <a:gd name="T60" fmla="*/ 1625 w 3756"/>
                <a:gd name="T61" fmla="*/ 876 h 2002"/>
                <a:gd name="T62" fmla="*/ 1874 w 3756"/>
                <a:gd name="T63" fmla="*/ 1002 h 2002"/>
                <a:gd name="T64" fmla="*/ 1625 w 3756"/>
                <a:gd name="T65" fmla="*/ 1247 h 2002"/>
                <a:gd name="T66" fmla="*/ 1625 w 3756"/>
                <a:gd name="T67" fmla="*/ 1122 h 2002"/>
                <a:gd name="T68" fmla="*/ 1251 w 3756"/>
                <a:gd name="T69" fmla="*/ 748 h 2002"/>
                <a:gd name="T70" fmla="*/ 54 w 3756"/>
                <a:gd name="T71" fmla="*/ 748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56" h="2002">
                  <a:moveTo>
                    <a:pt x="2254" y="125"/>
                  </a:moveTo>
                  <a:cubicBezTo>
                    <a:pt x="2379" y="0"/>
                    <a:pt x="2379" y="0"/>
                    <a:pt x="2379" y="0"/>
                  </a:cubicBezTo>
                  <a:cubicBezTo>
                    <a:pt x="2380" y="0"/>
                    <a:pt x="2380" y="0"/>
                    <a:pt x="2380" y="0"/>
                  </a:cubicBezTo>
                  <a:cubicBezTo>
                    <a:pt x="3756" y="688"/>
                    <a:pt x="3756" y="688"/>
                    <a:pt x="3756" y="688"/>
                  </a:cubicBezTo>
                  <a:cubicBezTo>
                    <a:pt x="3756" y="785"/>
                    <a:pt x="3756" y="785"/>
                    <a:pt x="3756" y="785"/>
                  </a:cubicBezTo>
                  <a:cubicBezTo>
                    <a:pt x="3681" y="828"/>
                    <a:pt x="3631" y="909"/>
                    <a:pt x="3631" y="1001"/>
                  </a:cubicBezTo>
                  <a:cubicBezTo>
                    <a:pt x="3631" y="1251"/>
                    <a:pt x="3631" y="1251"/>
                    <a:pt x="3631" y="1251"/>
                  </a:cubicBezTo>
                  <a:cubicBezTo>
                    <a:pt x="3631" y="1665"/>
                    <a:pt x="3294" y="2002"/>
                    <a:pt x="2880" y="2002"/>
                  </a:cubicBezTo>
                  <a:cubicBezTo>
                    <a:pt x="2466" y="2002"/>
                    <a:pt x="2129" y="1665"/>
                    <a:pt x="2129" y="1251"/>
                  </a:cubicBezTo>
                  <a:cubicBezTo>
                    <a:pt x="2129" y="1114"/>
                    <a:pt x="2017" y="1002"/>
                    <a:pt x="1880" y="1002"/>
                  </a:cubicBezTo>
                  <a:moveTo>
                    <a:pt x="1882" y="1002"/>
                  </a:moveTo>
                  <a:cubicBezTo>
                    <a:pt x="1976" y="1002"/>
                    <a:pt x="2065" y="957"/>
                    <a:pt x="2131" y="876"/>
                  </a:cubicBezTo>
                  <a:cubicBezTo>
                    <a:pt x="2198" y="795"/>
                    <a:pt x="2287" y="750"/>
                    <a:pt x="2382" y="750"/>
                  </a:cubicBezTo>
                  <a:cubicBezTo>
                    <a:pt x="2482" y="750"/>
                    <a:pt x="2482" y="750"/>
                    <a:pt x="2482" y="750"/>
                  </a:cubicBezTo>
                  <a:moveTo>
                    <a:pt x="3702" y="748"/>
                  </a:moveTo>
                  <a:cubicBezTo>
                    <a:pt x="2505" y="748"/>
                    <a:pt x="2505" y="748"/>
                    <a:pt x="2505" y="748"/>
                  </a:cubicBezTo>
                  <a:cubicBezTo>
                    <a:pt x="2299" y="748"/>
                    <a:pt x="2131" y="916"/>
                    <a:pt x="2131" y="1122"/>
                  </a:cubicBezTo>
                  <a:cubicBezTo>
                    <a:pt x="2131" y="1247"/>
                    <a:pt x="2131" y="1247"/>
                    <a:pt x="2131" y="1247"/>
                  </a:cubicBezTo>
                  <a:moveTo>
                    <a:pt x="1876" y="1002"/>
                  </a:moveTo>
                  <a:cubicBezTo>
                    <a:pt x="1739" y="1002"/>
                    <a:pt x="1627" y="1114"/>
                    <a:pt x="1627" y="1251"/>
                  </a:cubicBezTo>
                  <a:cubicBezTo>
                    <a:pt x="1627" y="1665"/>
                    <a:pt x="1290" y="2002"/>
                    <a:pt x="876" y="2002"/>
                  </a:cubicBezTo>
                  <a:cubicBezTo>
                    <a:pt x="462" y="2002"/>
                    <a:pt x="125" y="1665"/>
                    <a:pt x="125" y="1251"/>
                  </a:cubicBezTo>
                  <a:cubicBezTo>
                    <a:pt x="125" y="1001"/>
                    <a:pt x="125" y="1001"/>
                    <a:pt x="125" y="1001"/>
                  </a:cubicBezTo>
                  <a:cubicBezTo>
                    <a:pt x="125" y="909"/>
                    <a:pt x="75" y="828"/>
                    <a:pt x="0" y="785"/>
                  </a:cubicBezTo>
                  <a:cubicBezTo>
                    <a:pt x="0" y="688"/>
                    <a:pt x="0" y="688"/>
                    <a:pt x="0" y="688"/>
                  </a:cubicBezTo>
                  <a:cubicBezTo>
                    <a:pt x="1376" y="0"/>
                    <a:pt x="1376" y="0"/>
                    <a:pt x="1376" y="0"/>
                  </a:cubicBezTo>
                  <a:cubicBezTo>
                    <a:pt x="1376" y="0"/>
                    <a:pt x="1376" y="0"/>
                    <a:pt x="1377" y="0"/>
                  </a:cubicBezTo>
                  <a:cubicBezTo>
                    <a:pt x="1502" y="125"/>
                    <a:pt x="1502" y="125"/>
                    <a:pt x="1502" y="125"/>
                  </a:cubicBezTo>
                  <a:moveTo>
                    <a:pt x="1274" y="750"/>
                  </a:moveTo>
                  <a:cubicBezTo>
                    <a:pt x="1374" y="750"/>
                    <a:pt x="1374" y="750"/>
                    <a:pt x="1374" y="750"/>
                  </a:cubicBezTo>
                  <a:cubicBezTo>
                    <a:pt x="1469" y="750"/>
                    <a:pt x="1558" y="795"/>
                    <a:pt x="1625" y="876"/>
                  </a:cubicBezTo>
                  <a:cubicBezTo>
                    <a:pt x="1691" y="957"/>
                    <a:pt x="1780" y="1002"/>
                    <a:pt x="1874" y="1002"/>
                  </a:cubicBezTo>
                  <a:moveTo>
                    <a:pt x="1625" y="1247"/>
                  </a:moveTo>
                  <a:cubicBezTo>
                    <a:pt x="1625" y="1122"/>
                    <a:pt x="1625" y="1122"/>
                    <a:pt x="1625" y="1122"/>
                  </a:cubicBezTo>
                  <a:cubicBezTo>
                    <a:pt x="1625" y="916"/>
                    <a:pt x="1457" y="748"/>
                    <a:pt x="1251" y="748"/>
                  </a:cubicBezTo>
                  <a:cubicBezTo>
                    <a:pt x="54" y="748"/>
                    <a:pt x="54" y="748"/>
                    <a:pt x="54" y="74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1" name="pencil" title="Icon of a pencil">
              <a:extLst>
                <a:ext uri="{FF2B5EF4-FFF2-40B4-BE49-F238E27FC236}">
                  <a16:creationId xmlns:a16="http://schemas.microsoft.com/office/drawing/2014/main" id="{8DFB3E7E-7502-4ED4-AA15-AA670418B6F4}"/>
                </a:ext>
              </a:extLst>
            </p:cNvPr>
            <p:cNvSpPr>
              <a:spLocks noChangeAspect="1" noEditPoints="1"/>
            </p:cNvSpPr>
            <p:nvPr/>
          </p:nvSpPr>
          <p:spPr bwMode="auto">
            <a:xfrm>
              <a:off x="1614154" y="4564499"/>
              <a:ext cx="365708" cy="365708"/>
            </a:xfrm>
            <a:custGeom>
              <a:avLst/>
              <a:gdLst>
                <a:gd name="T0" fmla="*/ 94 w 334"/>
                <a:gd name="T1" fmla="*/ 310 h 335"/>
                <a:gd name="T2" fmla="*/ 0 w 334"/>
                <a:gd name="T3" fmla="*/ 335 h 335"/>
                <a:gd name="T4" fmla="*/ 24 w 334"/>
                <a:gd name="T5" fmla="*/ 243 h 335"/>
                <a:gd name="T6" fmla="*/ 249 w 334"/>
                <a:gd name="T7" fmla="*/ 18 h 335"/>
                <a:gd name="T8" fmla="*/ 316 w 334"/>
                <a:gd name="T9" fmla="*/ 18 h 335"/>
                <a:gd name="T10" fmla="*/ 316 w 334"/>
                <a:gd name="T11" fmla="*/ 85 h 335"/>
                <a:gd name="T12" fmla="*/ 94 w 334"/>
                <a:gd name="T13" fmla="*/ 310 h 335"/>
                <a:gd name="T14" fmla="*/ 232 w 334"/>
                <a:gd name="T15" fmla="*/ 35 h 335"/>
                <a:gd name="T16" fmla="*/ 300 w 334"/>
                <a:gd name="T17" fmla="*/ 102 h 335"/>
                <a:gd name="T18" fmla="*/ 94 w 334"/>
                <a:gd name="T19" fmla="*/ 310 h 335"/>
                <a:gd name="T20" fmla="*/ 74 w 334"/>
                <a:gd name="T21" fmla="*/ 260 h 335"/>
                <a:gd name="T22" fmla="*/ 24 w 334"/>
                <a:gd name="T23" fmla="*/ 243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4" h="335">
                  <a:moveTo>
                    <a:pt x="94" y="310"/>
                  </a:moveTo>
                  <a:cubicBezTo>
                    <a:pt x="0" y="335"/>
                    <a:pt x="0" y="335"/>
                    <a:pt x="0" y="335"/>
                  </a:cubicBezTo>
                  <a:cubicBezTo>
                    <a:pt x="24" y="243"/>
                    <a:pt x="24" y="243"/>
                    <a:pt x="24" y="243"/>
                  </a:cubicBezTo>
                  <a:cubicBezTo>
                    <a:pt x="249" y="18"/>
                    <a:pt x="249" y="18"/>
                    <a:pt x="249" y="18"/>
                  </a:cubicBezTo>
                  <a:cubicBezTo>
                    <a:pt x="268" y="0"/>
                    <a:pt x="298" y="0"/>
                    <a:pt x="316" y="18"/>
                  </a:cubicBezTo>
                  <a:cubicBezTo>
                    <a:pt x="334" y="36"/>
                    <a:pt x="334" y="66"/>
                    <a:pt x="316" y="85"/>
                  </a:cubicBezTo>
                  <a:lnTo>
                    <a:pt x="94" y="310"/>
                  </a:lnTo>
                  <a:close/>
                  <a:moveTo>
                    <a:pt x="232" y="35"/>
                  </a:moveTo>
                  <a:cubicBezTo>
                    <a:pt x="300" y="102"/>
                    <a:pt x="300" y="102"/>
                    <a:pt x="300" y="102"/>
                  </a:cubicBezTo>
                  <a:moveTo>
                    <a:pt x="94" y="310"/>
                  </a:moveTo>
                  <a:cubicBezTo>
                    <a:pt x="94" y="310"/>
                    <a:pt x="98" y="287"/>
                    <a:pt x="74" y="260"/>
                  </a:cubicBezTo>
                  <a:cubicBezTo>
                    <a:pt x="50" y="233"/>
                    <a:pt x="24" y="243"/>
                    <a:pt x="24" y="24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grpSp>
      <p:cxnSp>
        <p:nvCxnSpPr>
          <p:cNvPr id="105" name="Straight Connector 104">
            <a:extLst>
              <a:ext uri="{FF2B5EF4-FFF2-40B4-BE49-F238E27FC236}">
                <a16:creationId xmlns:a16="http://schemas.microsoft.com/office/drawing/2014/main" id="{8D816D77-41C2-4467-8848-A6AFF502F28A}"/>
              </a:ext>
            </a:extLst>
          </p:cNvPr>
          <p:cNvCxnSpPr>
            <a:cxnSpLocks/>
          </p:cNvCxnSpPr>
          <p:nvPr/>
        </p:nvCxnSpPr>
        <p:spPr>
          <a:xfrm>
            <a:off x="2158770" y="2647623"/>
            <a:ext cx="0" cy="550541"/>
          </a:xfrm>
          <a:prstGeom prst="line">
            <a:avLst/>
          </a:prstGeom>
          <a:ln>
            <a:solidFill>
              <a:schemeClr val="bg1">
                <a:lumMod val="6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aphicFrame>
        <p:nvGraphicFramePr>
          <p:cNvPr id="5" name="Table 46">
            <a:extLst>
              <a:ext uri="{FF2B5EF4-FFF2-40B4-BE49-F238E27FC236}">
                <a16:creationId xmlns:a16="http://schemas.microsoft.com/office/drawing/2014/main" id="{0047527D-46AC-49F1-B709-606BB0E9056C}"/>
              </a:ext>
            </a:extLst>
          </p:cNvPr>
          <p:cNvGraphicFramePr>
            <a:graphicFrameLocks noGrp="1"/>
          </p:cNvGraphicFramePr>
          <p:nvPr>
            <p:extLst>
              <p:ext uri="{D42A27DB-BD31-4B8C-83A1-F6EECF244321}">
                <p14:modId xmlns:p14="http://schemas.microsoft.com/office/powerpoint/2010/main" val="1208477817"/>
              </p:ext>
            </p:extLst>
          </p:nvPr>
        </p:nvGraphicFramePr>
        <p:xfrm>
          <a:off x="-1" y="6278670"/>
          <a:ext cx="12191995" cy="579330"/>
        </p:xfrm>
        <a:graphic>
          <a:graphicData uri="http://schemas.openxmlformats.org/drawingml/2006/table">
            <a:tbl>
              <a:tblPr firstRow="1" bandRow="1">
                <a:tableStyleId>{5C22544A-7EE6-4342-B048-85BDC9FD1C3A}</a:tableStyleId>
              </a:tblPr>
              <a:tblGrid>
                <a:gridCol w="1108363">
                  <a:extLst>
                    <a:ext uri="{9D8B030D-6E8A-4147-A177-3AD203B41FA5}">
                      <a16:colId xmlns:a16="http://schemas.microsoft.com/office/drawing/2014/main" val="2727135258"/>
                    </a:ext>
                  </a:extLst>
                </a:gridCol>
                <a:gridCol w="1108363">
                  <a:extLst>
                    <a:ext uri="{9D8B030D-6E8A-4147-A177-3AD203B41FA5}">
                      <a16:colId xmlns:a16="http://schemas.microsoft.com/office/drawing/2014/main" val="2021159383"/>
                    </a:ext>
                  </a:extLst>
                </a:gridCol>
                <a:gridCol w="1108363">
                  <a:extLst>
                    <a:ext uri="{9D8B030D-6E8A-4147-A177-3AD203B41FA5}">
                      <a16:colId xmlns:a16="http://schemas.microsoft.com/office/drawing/2014/main" val="503194899"/>
                    </a:ext>
                  </a:extLst>
                </a:gridCol>
                <a:gridCol w="1108364">
                  <a:extLst>
                    <a:ext uri="{9D8B030D-6E8A-4147-A177-3AD203B41FA5}">
                      <a16:colId xmlns:a16="http://schemas.microsoft.com/office/drawing/2014/main" val="3479706331"/>
                    </a:ext>
                  </a:extLst>
                </a:gridCol>
                <a:gridCol w="1108363">
                  <a:extLst>
                    <a:ext uri="{9D8B030D-6E8A-4147-A177-3AD203B41FA5}">
                      <a16:colId xmlns:a16="http://schemas.microsoft.com/office/drawing/2014/main" val="1410495515"/>
                    </a:ext>
                  </a:extLst>
                </a:gridCol>
                <a:gridCol w="1108363">
                  <a:extLst>
                    <a:ext uri="{9D8B030D-6E8A-4147-A177-3AD203B41FA5}">
                      <a16:colId xmlns:a16="http://schemas.microsoft.com/office/drawing/2014/main" val="4019179051"/>
                    </a:ext>
                  </a:extLst>
                </a:gridCol>
                <a:gridCol w="1108363">
                  <a:extLst>
                    <a:ext uri="{9D8B030D-6E8A-4147-A177-3AD203B41FA5}">
                      <a16:colId xmlns:a16="http://schemas.microsoft.com/office/drawing/2014/main" val="2845264500"/>
                    </a:ext>
                  </a:extLst>
                </a:gridCol>
                <a:gridCol w="1108363">
                  <a:extLst>
                    <a:ext uri="{9D8B030D-6E8A-4147-A177-3AD203B41FA5}">
                      <a16:colId xmlns:a16="http://schemas.microsoft.com/office/drawing/2014/main" val="1998852072"/>
                    </a:ext>
                  </a:extLst>
                </a:gridCol>
                <a:gridCol w="1108363">
                  <a:extLst>
                    <a:ext uri="{9D8B030D-6E8A-4147-A177-3AD203B41FA5}">
                      <a16:colId xmlns:a16="http://schemas.microsoft.com/office/drawing/2014/main" val="166283103"/>
                    </a:ext>
                  </a:extLst>
                </a:gridCol>
                <a:gridCol w="1108364">
                  <a:extLst>
                    <a:ext uri="{9D8B030D-6E8A-4147-A177-3AD203B41FA5}">
                      <a16:colId xmlns:a16="http://schemas.microsoft.com/office/drawing/2014/main" val="367959744"/>
                    </a:ext>
                  </a:extLst>
                </a:gridCol>
                <a:gridCol w="1108363">
                  <a:extLst>
                    <a:ext uri="{9D8B030D-6E8A-4147-A177-3AD203B41FA5}">
                      <a16:colId xmlns:a16="http://schemas.microsoft.com/office/drawing/2014/main" val="2126066408"/>
                    </a:ext>
                  </a:extLst>
                </a:gridCol>
              </a:tblGrid>
              <a:tr h="579330">
                <a:tc>
                  <a:txBody>
                    <a:bodyPr/>
                    <a:lstStyle/>
                    <a:p>
                      <a:pPr algn="ctr"/>
                      <a:r>
                        <a:rPr lang="en-US" sz="800" b="0" dirty="0">
                          <a:solidFill>
                            <a:schemeClr val="tx1">
                              <a:lumMod val="50000"/>
                              <a:lumOff val="50000"/>
                            </a:schemeClr>
                          </a:solidFill>
                        </a:rPr>
                        <a:t>Welcome</a:t>
                      </a:r>
                    </a:p>
                  </a:txBody>
                  <a:tcPr anchor="ctr">
                    <a:lnL w="12700" cmpd="sng">
                      <a:noFill/>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algn="ctr"/>
                      <a:r>
                        <a:rPr lang="en-US" sz="800" b="0" dirty="0">
                          <a:solidFill>
                            <a:schemeClr val="tx1">
                              <a:lumMod val="50000"/>
                              <a:lumOff val="50000"/>
                            </a:schemeClr>
                          </a:solidFill>
                        </a:rPr>
                        <a:t>Challenge Introduction</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lumMod val="50000"/>
                              <a:lumOff val="50000"/>
                            </a:schemeClr>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lumMod val="50000"/>
                              <a:lumOff val="50000"/>
                            </a:schemeClr>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lumMod val="50000"/>
                            <a:lumOff val="50000"/>
                          </a:schemeClr>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algn="ctr"/>
                      <a:r>
                        <a:rPr lang="en-US" sz="800" b="0" dirty="0">
                          <a:solidFill>
                            <a:schemeClr val="tx1">
                              <a:lumMod val="50000"/>
                              <a:lumOff val="50000"/>
                            </a:schemeClr>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lumMod val="50000"/>
                              <a:lumOff val="50000"/>
                            </a:schemeClr>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lumMod val="50000"/>
                              <a:lumOff val="50000"/>
                            </a:schemeClr>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lumMod val="50000"/>
                            <a:lumOff val="50000"/>
                          </a:schemeClr>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algn="ctr"/>
                      <a:r>
                        <a:rPr lang="en-US" sz="800" b="0" dirty="0">
                          <a:solidFill>
                            <a:schemeClr val="tx1">
                              <a:lumMod val="50000"/>
                              <a:lumOff val="50000"/>
                            </a:schemeClr>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00B0F0"/>
                    </a:solidFill>
                  </a:tcPr>
                </a:tc>
                <a:tc>
                  <a:txBody>
                    <a:bodyPr/>
                    <a:lstStyle/>
                    <a:p>
                      <a:pPr algn="ctr"/>
                      <a:r>
                        <a:rPr lang="en-US" sz="800" b="0" dirty="0">
                          <a:solidFill>
                            <a:schemeClr val="tx1"/>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D2D2D2"/>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00B0F0"/>
                    </a:solidFill>
                  </a:tcPr>
                </a:tc>
                <a:tc>
                  <a:txBody>
                    <a:bodyPr/>
                    <a:lstStyle/>
                    <a:p>
                      <a:pPr marL="0" marR="0" algn="ctr" fontAlgn="ctr">
                        <a:lnSpc>
                          <a:spcPct val="107000"/>
                        </a:lnSpc>
                        <a:spcBef>
                          <a:spcPts val="0"/>
                        </a:spcBef>
                        <a:spcAft>
                          <a:spcPts val="0"/>
                        </a:spcAft>
                      </a:pPr>
                      <a:r>
                        <a:rPr lang="en-US" sz="800" b="0" i="0" u="none" strike="noStrike" dirty="0">
                          <a:solidFill>
                            <a:srgbClr val="FFFFFF"/>
                          </a:solidFill>
                          <a:effectLst/>
                          <a:latin typeface="+mn-lt"/>
                          <a:ea typeface="Calibri" panose="020F0502020204030204" pitchFamily="34" charset="0"/>
                          <a:cs typeface="Times New Roman" panose="02020603050405020304" pitchFamily="18" charset="0"/>
                        </a:rPr>
                        <a:t>Challenge Debrief</a:t>
                      </a:r>
                      <a:endParaRPr lang="en-US" sz="800" b="0" i="0" u="none" strike="noStrike" dirty="0">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2145A"/>
                    </a:solidFill>
                  </a:tcPr>
                </a:tc>
                <a:tc>
                  <a:txBody>
                    <a:bodyPr/>
                    <a:lstStyle/>
                    <a:p>
                      <a:pPr algn="ctr"/>
                      <a:r>
                        <a:rPr lang="en-US" sz="800" b="0" dirty="0">
                          <a:solidFill>
                            <a:schemeClr val="tx1"/>
                          </a:solidFill>
                        </a:rPr>
                        <a:t>Closing</a:t>
                      </a:r>
                    </a:p>
                  </a:txBody>
                  <a:tcPr anchor="ctr">
                    <a:lnL w="3175" cap="flat" cmpd="sng" algn="ctr">
                      <a:solidFill>
                        <a:schemeClr val="bg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rgbClr val="FFF100"/>
                    </a:solidFill>
                  </a:tcPr>
                </a:tc>
                <a:extLst>
                  <a:ext uri="{0D108BD9-81ED-4DB2-BD59-A6C34878D82A}">
                    <a16:rowId xmlns:a16="http://schemas.microsoft.com/office/drawing/2014/main" val="1784898955"/>
                  </a:ext>
                </a:extLst>
              </a:tr>
            </a:tbl>
          </a:graphicData>
        </a:graphic>
      </p:graphicFrame>
    </p:spTree>
    <p:custDataLst>
      <p:tags r:id="rId1"/>
    </p:custDataLst>
    <p:extLst>
      <p:ext uri="{BB962C8B-B14F-4D97-AF65-F5344CB8AC3E}">
        <p14:creationId xmlns:p14="http://schemas.microsoft.com/office/powerpoint/2010/main" val="332762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DB5DF518-9D87-4C9E-B207-CAE342D1FE02}"/>
              </a:ext>
            </a:extLst>
          </p:cNvPr>
          <p:cNvSpPr>
            <a:spLocks noGrp="1"/>
          </p:cNvSpPr>
          <p:nvPr>
            <p:ph type="title"/>
          </p:nvPr>
        </p:nvSpPr>
        <p:spPr>
          <a:xfrm>
            <a:off x="1319920" y="204363"/>
            <a:ext cx="10789916" cy="977575"/>
          </a:xfrm>
        </p:spPr>
        <p:txBody>
          <a:bodyPr/>
          <a:lstStyle/>
          <a:p>
            <a:r>
              <a:rPr lang="en-US" dirty="0"/>
              <a:t>Your Challenge</a:t>
            </a:r>
            <a:br>
              <a:rPr lang="en-US" dirty="0"/>
            </a:br>
            <a:r>
              <a:rPr lang="en-US" dirty="0">
                <a:solidFill>
                  <a:srgbClr val="737373"/>
                </a:solidFill>
              </a:rPr>
              <a:t>Should You Accept It…</a:t>
            </a:r>
          </a:p>
        </p:txBody>
      </p:sp>
      <p:cxnSp>
        <p:nvCxnSpPr>
          <p:cNvPr id="2" name="Straight Connector 1">
            <a:extLst>
              <a:ext uri="{FF2B5EF4-FFF2-40B4-BE49-F238E27FC236}">
                <a16:creationId xmlns:a16="http://schemas.microsoft.com/office/drawing/2014/main" id="{3660676B-CEE5-40F8-9118-26AA90898AA7}"/>
              </a:ext>
            </a:extLst>
          </p:cNvPr>
          <p:cNvCxnSpPr>
            <a:cxnSpLocks/>
          </p:cNvCxnSpPr>
          <p:nvPr/>
        </p:nvCxnSpPr>
        <p:spPr>
          <a:xfrm>
            <a:off x="2158770" y="1701947"/>
            <a:ext cx="0" cy="574095"/>
          </a:xfrm>
          <a:prstGeom prst="line">
            <a:avLst/>
          </a:prstGeom>
          <a:ln>
            <a:solidFill>
              <a:schemeClr val="bg1">
                <a:lumMod val="6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0941A39-0F86-4711-A40F-04DA806B6824}"/>
              </a:ext>
            </a:extLst>
          </p:cNvPr>
          <p:cNvSpPr txBox="1"/>
          <p:nvPr/>
        </p:nvSpPr>
        <p:spPr>
          <a:xfrm>
            <a:off x="614995" y="1835106"/>
            <a:ext cx="1364867" cy="307777"/>
          </a:xfrm>
          <a:prstGeom prst="rect">
            <a:avLst/>
          </a:prstGeom>
          <a:noFill/>
        </p:spPr>
        <p:txBody>
          <a:bodyPr wrap="square" lIns="0" tIns="0" rIns="0" bIns="0" rtlCol="0">
            <a:spAutoFit/>
          </a:bodyPr>
          <a:lstStyle/>
          <a:p>
            <a:pPr algn="r"/>
            <a:r>
              <a:rPr lang="en-US" sz="2000" dirty="0">
                <a:gradFill>
                  <a:gsLst>
                    <a:gs pos="2917">
                      <a:schemeClr val="tx1"/>
                    </a:gs>
                    <a:gs pos="30000">
                      <a:schemeClr val="tx1"/>
                    </a:gs>
                  </a:gsLst>
                  <a:lin ang="5400000" scaled="0"/>
                </a:gradFill>
              </a:rPr>
              <a:t>CHALLENGE</a:t>
            </a:r>
          </a:p>
        </p:txBody>
      </p:sp>
      <p:sp>
        <p:nvSpPr>
          <p:cNvPr id="9" name="TextBox 8">
            <a:extLst>
              <a:ext uri="{FF2B5EF4-FFF2-40B4-BE49-F238E27FC236}">
                <a16:creationId xmlns:a16="http://schemas.microsoft.com/office/drawing/2014/main" id="{A9D20C43-0225-4E6D-A468-3A69C0A69639}"/>
              </a:ext>
            </a:extLst>
          </p:cNvPr>
          <p:cNvSpPr txBox="1"/>
          <p:nvPr/>
        </p:nvSpPr>
        <p:spPr>
          <a:xfrm>
            <a:off x="2242267" y="1795856"/>
            <a:ext cx="6909671" cy="369332"/>
          </a:xfrm>
          <a:prstGeom prst="rect">
            <a:avLst/>
          </a:prstGeom>
          <a:noFill/>
        </p:spPr>
        <p:txBody>
          <a:bodyPr wrap="square">
            <a:spAutoFit/>
          </a:bodyPr>
          <a:lstStyle/>
          <a:p>
            <a:r>
              <a:rPr lang="en-US" dirty="0"/>
              <a:t>Wide World Importers </a:t>
            </a:r>
            <a:r>
              <a:rPr lang="en-US" b="1" dirty="0">
                <a:solidFill>
                  <a:srgbClr val="B4A0FF"/>
                </a:solidFill>
              </a:rPr>
              <a:t>needs your help!</a:t>
            </a:r>
          </a:p>
        </p:txBody>
      </p:sp>
      <p:sp>
        <p:nvSpPr>
          <p:cNvPr id="11" name="people_23" title="Icon of a person with a chat bubble above them">
            <a:extLst>
              <a:ext uri="{FF2B5EF4-FFF2-40B4-BE49-F238E27FC236}">
                <a16:creationId xmlns:a16="http://schemas.microsoft.com/office/drawing/2014/main" id="{49875BA4-0DB1-4D64-BD35-603AF15D0A57}"/>
              </a:ext>
            </a:extLst>
          </p:cNvPr>
          <p:cNvSpPr>
            <a:spLocks noChangeAspect="1" noEditPoints="1"/>
          </p:cNvSpPr>
          <p:nvPr/>
        </p:nvSpPr>
        <p:spPr bwMode="auto">
          <a:xfrm>
            <a:off x="588397" y="350351"/>
            <a:ext cx="687791" cy="680511"/>
          </a:xfrm>
          <a:custGeom>
            <a:avLst/>
            <a:gdLst>
              <a:gd name="T0" fmla="*/ 75 w 275"/>
              <a:gd name="T1" fmla="*/ 34 h 273"/>
              <a:gd name="T2" fmla="*/ 75 w 275"/>
              <a:gd name="T3" fmla="*/ 0 h 273"/>
              <a:gd name="T4" fmla="*/ 275 w 275"/>
              <a:gd name="T5" fmla="*/ 0 h 273"/>
              <a:gd name="T6" fmla="*/ 275 w 275"/>
              <a:gd name="T7" fmla="*/ 125 h 273"/>
              <a:gd name="T8" fmla="*/ 247 w 275"/>
              <a:gd name="T9" fmla="*/ 125 h 273"/>
              <a:gd name="T10" fmla="*/ 203 w 275"/>
              <a:gd name="T11" fmla="*/ 170 h 273"/>
              <a:gd name="T12" fmla="*/ 203 w 275"/>
              <a:gd name="T13" fmla="*/ 127 h 273"/>
              <a:gd name="T14" fmla="*/ 181 w 275"/>
              <a:gd name="T15" fmla="*/ 127 h 273"/>
              <a:gd name="T16" fmla="*/ 92 w 275"/>
              <a:gd name="T17" fmla="*/ 71 h 273"/>
              <a:gd name="T18" fmla="*/ 38 w 275"/>
              <a:gd name="T19" fmla="*/ 126 h 273"/>
              <a:gd name="T20" fmla="*/ 92 w 275"/>
              <a:gd name="T21" fmla="*/ 181 h 273"/>
              <a:gd name="T22" fmla="*/ 147 w 275"/>
              <a:gd name="T23" fmla="*/ 126 h 273"/>
              <a:gd name="T24" fmla="*/ 92 w 275"/>
              <a:gd name="T25" fmla="*/ 71 h 273"/>
              <a:gd name="T26" fmla="*/ 185 w 275"/>
              <a:gd name="T27" fmla="*/ 273 h 273"/>
              <a:gd name="T28" fmla="*/ 92 w 275"/>
              <a:gd name="T29" fmla="*/ 181 h 273"/>
              <a:gd name="T30" fmla="*/ 0 w 275"/>
              <a:gd name="T3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5" h="273">
                <a:moveTo>
                  <a:pt x="75" y="34"/>
                </a:moveTo>
                <a:cubicBezTo>
                  <a:pt x="75" y="0"/>
                  <a:pt x="75" y="0"/>
                  <a:pt x="75" y="0"/>
                </a:cubicBezTo>
                <a:cubicBezTo>
                  <a:pt x="275" y="0"/>
                  <a:pt x="275" y="0"/>
                  <a:pt x="275" y="0"/>
                </a:cubicBezTo>
                <a:cubicBezTo>
                  <a:pt x="275" y="125"/>
                  <a:pt x="275" y="125"/>
                  <a:pt x="275" y="125"/>
                </a:cubicBezTo>
                <a:cubicBezTo>
                  <a:pt x="247" y="125"/>
                  <a:pt x="247" y="125"/>
                  <a:pt x="247" y="125"/>
                </a:cubicBezTo>
                <a:cubicBezTo>
                  <a:pt x="203" y="170"/>
                  <a:pt x="203" y="170"/>
                  <a:pt x="203" y="170"/>
                </a:cubicBezTo>
                <a:cubicBezTo>
                  <a:pt x="203" y="127"/>
                  <a:pt x="203" y="127"/>
                  <a:pt x="203" y="127"/>
                </a:cubicBezTo>
                <a:cubicBezTo>
                  <a:pt x="181" y="127"/>
                  <a:pt x="181" y="127"/>
                  <a:pt x="181" y="127"/>
                </a:cubicBezTo>
                <a:moveTo>
                  <a:pt x="92" y="71"/>
                </a:moveTo>
                <a:cubicBezTo>
                  <a:pt x="62" y="71"/>
                  <a:pt x="38" y="96"/>
                  <a:pt x="38" y="126"/>
                </a:cubicBezTo>
                <a:cubicBezTo>
                  <a:pt x="38" y="156"/>
                  <a:pt x="62" y="181"/>
                  <a:pt x="92" y="181"/>
                </a:cubicBezTo>
                <a:cubicBezTo>
                  <a:pt x="123" y="181"/>
                  <a:pt x="147" y="156"/>
                  <a:pt x="147" y="126"/>
                </a:cubicBezTo>
                <a:cubicBezTo>
                  <a:pt x="147" y="96"/>
                  <a:pt x="123" y="71"/>
                  <a:pt x="92" y="71"/>
                </a:cubicBezTo>
                <a:close/>
                <a:moveTo>
                  <a:pt x="185" y="273"/>
                </a:moveTo>
                <a:cubicBezTo>
                  <a:pt x="185" y="222"/>
                  <a:pt x="144" y="181"/>
                  <a:pt x="92" y="181"/>
                </a:cubicBezTo>
                <a:cubicBezTo>
                  <a:pt x="41" y="181"/>
                  <a:pt x="0" y="222"/>
                  <a:pt x="0" y="273"/>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48" name="POI_ECAF" title="Icon of a map location marker">
            <a:extLst>
              <a:ext uri="{FF2B5EF4-FFF2-40B4-BE49-F238E27FC236}">
                <a16:creationId xmlns:a16="http://schemas.microsoft.com/office/drawing/2014/main" id="{99387040-8A71-4F00-97D8-D6FE0D772B93}"/>
              </a:ext>
            </a:extLst>
          </p:cNvPr>
          <p:cNvSpPr>
            <a:spLocks noChangeAspect="1" noEditPoints="1"/>
          </p:cNvSpPr>
          <p:nvPr/>
        </p:nvSpPr>
        <p:spPr bwMode="auto">
          <a:xfrm>
            <a:off x="9330322" y="6012749"/>
            <a:ext cx="165123" cy="264223"/>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solidFill>
            <a:srgbClr val="A80000"/>
          </a:solidFill>
          <a:ln w="15875" cap="sq">
            <a:solidFill>
              <a:srgbClr val="A80000"/>
            </a:solidFill>
            <a:prstDash val="solid"/>
            <a:miter lim="800000"/>
            <a:headEnd/>
            <a:tailEnd/>
          </a:ln>
          <a:effectLst/>
        </p:spPr>
        <p:txBody>
          <a:bodyPr vert="horz" wrap="square" lIns="91427" tIns="45713" rIns="91427" bIns="45713" numCol="1" anchor="t" anchorCtr="0" compatLnSpc="1">
            <a:prstTxWarp prst="textNoShape">
              <a:avLst/>
            </a:prstTxWarp>
          </a:bodyPr>
          <a:lstStyle/>
          <a:p>
            <a:pPr>
              <a:defRPr/>
            </a:pPr>
            <a:endParaRPr lang="en-US" sz="900">
              <a:gradFill>
                <a:gsLst>
                  <a:gs pos="0">
                    <a:srgbClr val="505050"/>
                  </a:gs>
                  <a:gs pos="100000">
                    <a:srgbClr val="505050"/>
                  </a:gs>
                </a:gsLst>
                <a:lin ang="5400000" scaled="1"/>
              </a:gradFill>
              <a:latin typeface="Segoe UI"/>
            </a:endParaRPr>
          </a:p>
        </p:txBody>
      </p:sp>
      <p:sp>
        <p:nvSpPr>
          <p:cNvPr id="75" name="TextBox 74">
            <a:extLst>
              <a:ext uri="{FF2B5EF4-FFF2-40B4-BE49-F238E27FC236}">
                <a16:creationId xmlns:a16="http://schemas.microsoft.com/office/drawing/2014/main" id="{2708A3F5-D28F-4BB2-9EE2-62BD33BC4FD4}"/>
              </a:ext>
            </a:extLst>
          </p:cNvPr>
          <p:cNvSpPr txBox="1"/>
          <p:nvPr/>
        </p:nvSpPr>
        <p:spPr>
          <a:xfrm>
            <a:off x="659349" y="2789761"/>
            <a:ext cx="1320513" cy="307777"/>
          </a:xfrm>
          <a:prstGeom prst="rect">
            <a:avLst/>
          </a:prstGeom>
          <a:noFill/>
        </p:spPr>
        <p:txBody>
          <a:bodyPr wrap="square" lIns="0" tIns="0" rIns="0" bIns="0" rtlCol="0">
            <a:spAutoFit/>
          </a:bodyPr>
          <a:lstStyle/>
          <a:p>
            <a:pPr algn="r"/>
            <a:r>
              <a:rPr lang="en-US" sz="2000" dirty="0">
                <a:gradFill>
                  <a:gsLst>
                    <a:gs pos="2917">
                      <a:schemeClr val="tx1"/>
                    </a:gs>
                    <a:gs pos="30000">
                      <a:schemeClr val="tx1"/>
                    </a:gs>
                  </a:gsLst>
                  <a:lin ang="5400000" scaled="0"/>
                </a:gradFill>
              </a:rPr>
              <a:t>ACTIVITY</a:t>
            </a:r>
          </a:p>
        </p:txBody>
      </p:sp>
      <p:grpSp>
        <p:nvGrpSpPr>
          <p:cNvPr id="38" name="Group 37">
            <a:extLst>
              <a:ext uri="{FF2B5EF4-FFF2-40B4-BE49-F238E27FC236}">
                <a16:creationId xmlns:a16="http://schemas.microsoft.com/office/drawing/2014/main" id="{A80E9DE7-6BD8-44D8-825E-54BFAA23771B}"/>
              </a:ext>
            </a:extLst>
          </p:cNvPr>
          <p:cNvGrpSpPr/>
          <p:nvPr/>
        </p:nvGrpSpPr>
        <p:grpSpPr>
          <a:xfrm>
            <a:off x="3882387" y="2806164"/>
            <a:ext cx="512509" cy="275288"/>
            <a:chOff x="2293669" y="3176514"/>
            <a:chExt cx="680846" cy="365708"/>
          </a:xfrm>
        </p:grpSpPr>
        <p:sp>
          <p:nvSpPr>
            <p:cNvPr id="35" name="girl_2" title="Icon of a woman">
              <a:extLst>
                <a:ext uri="{FF2B5EF4-FFF2-40B4-BE49-F238E27FC236}">
                  <a16:creationId xmlns:a16="http://schemas.microsoft.com/office/drawing/2014/main" id="{A410E4D0-2889-4422-8D90-711281CC1B5A}"/>
                </a:ext>
              </a:extLst>
            </p:cNvPr>
            <p:cNvSpPr>
              <a:spLocks noChangeAspect="1" noEditPoints="1"/>
            </p:cNvSpPr>
            <p:nvPr/>
          </p:nvSpPr>
          <p:spPr bwMode="auto">
            <a:xfrm>
              <a:off x="2619213" y="3176514"/>
              <a:ext cx="355302" cy="365708"/>
            </a:xfrm>
            <a:custGeom>
              <a:avLst/>
              <a:gdLst>
                <a:gd name="T0" fmla="*/ 62 w 331"/>
                <a:gd name="T1" fmla="*/ 104 h 339"/>
                <a:gd name="T2" fmla="*/ 166 w 331"/>
                <a:gd name="T3" fmla="*/ 0 h 339"/>
                <a:gd name="T4" fmla="*/ 270 w 331"/>
                <a:gd name="T5" fmla="*/ 104 h 339"/>
                <a:gd name="T6" fmla="*/ 166 w 331"/>
                <a:gd name="T7" fmla="*/ 208 h 339"/>
                <a:gd name="T8" fmla="*/ 62 w 331"/>
                <a:gd name="T9" fmla="*/ 104 h 339"/>
                <a:gd name="T10" fmla="*/ 296 w 331"/>
                <a:gd name="T11" fmla="*/ 339 h 339"/>
                <a:gd name="T12" fmla="*/ 166 w 331"/>
                <a:gd name="T13" fmla="*/ 208 h 339"/>
                <a:gd name="T14" fmla="*/ 35 w 331"/>
                <a:gd name="T15" fmla="*/ 339 h 339"/>
                <a:gd name="T16" fmla="*/ 109 w 331"/>
                <a:gd name="T17" fmla="*/ 221 h 339"/>
                <a:gd name="T18" fmla="*/ 166 w 331"/>
                <a:gd name="T19" fmla="*/ 274 h 339"/>
                <a:gd name="T20" fmla="*/ 222 w 331"/>
                <a:gd name="T21" fmla="*/ 221 h 339"/>
                <a:gd name="T22" fmla="*/ 0 w 331"/>
                <a:gd name="T23" fmla="*/ 190 h 339"/>
                <a:gd name="T24" fmla="*/ 31 w 331"/>
                <a:gd name="T25" fmla="*/ 217 h 339"/>
                <a:gd name="T26" fmla="*/ 62 w 331"/>
                <a:gd name="T27" fmla="*/ 190 h 339"/>
                <a:gd name="T28" fmla="*/ 62 w 331"/>
                <a:gd name="T29" fmla="*/ 101 h 339"/>
                <a:gd name="T30" fmla="*/ 62 w 331"/>
                <a:gd name="T31" fmla="*/ 192 h 339"/>
                <a:gd name="T32" fmla="*/ 270 w 331"/>
                <a:gd name="T33" fmla="*/ 190 h 339"/>
                <a:gd name="T34" fmla="*/ 300 w 331"/>
                <a:gd name="T35" fmla="*/ 217 h 339"/>
                <a:gd name="T36" fmla="*/ 331 w 331"/>
                <a:gd name="T37" fmla="*/ 190 h 339"/>
                <a:gd name="T38" fmla="*/ 270 w 331"/>
                <a:gd name="T39" fmla="*/ 101 h 339"/>
                <a:gd name="T40" fmla="*/ 270 w 331"/>
                <a:gd name="T41" fmla="*/ 19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339">
                  <a:moveTo>
                    <a:pt x="62" y="104"/>
                  </a:moveTo>
                  <a:cubicBezTo>
                    <a:pt x="62" y="47"/>
                    <a:pt x="108" y="0"/>
                    <a:pt x="166" y="0"/>
                  </a:cubicBezTo>
                  <a:cubicBezTo>
                    <a:pt x="223" y="0"/>
                    <a:pt x="270" y="47"/>
                    <a:pt x="270" y="104"/>
                  </a:cubicBezTo>
                  <a:cubicBezTo>
                    <a:pt x="270" y="162"/>
                    <a:pt x="223" y="208"/>
                    <a:pt x="166" y="208"/>
                  </a:cubicBezTo>
                  <a:cubicBezTo>
                    <a:pt x="108" y="208"/>
                    <a:pt x="62" y="162"/>
                    <a:pt x="62" y="104"/>
                  </a:cubicBezTo>
                  <a:close/>
                  <a:moveTo>
                    <a:pt x="296" y="339"/>
                  </a:moveTo>
                  <a:cubicBezTo>
                    <a:pt x="296" y="267"/>
                    <a:pt x="238" y="208"/>
                    <a:pt x="166" y="208"/>
                  </a:cubicBezTo>
                  <a:cubicBezTo>
                    <a:pt x="94" y="208"/>
                    <a:pt x="35" y="267"/>
                    <a:pt x="35" y="339"/>
                  </a:cubicBezTo>
                  <a:moveTo>
                    <a:pt x="109" y="221"/>
                  </a:moveTo>
                  <a:cubicBezTo>
                    <a:pt x="166" y="274"/>
                    <a:pt x="166" y="274"/>
                    <a:pt x="166" y="274"/>
                  </a:cubicBezTo>
                  <a:cubicBezTo>
                    <a:pt x="222" y="221"/>
                    <a:pt x="222" y="221"/>
                    <a:pt x="222" y="221"/>
                  </a:cubicBezTo>
                  <a:moveTo>
                    <a:pt x="0" y="190"/>
                  </a:moveTo>
                  <a:cubicBezTo>
                    <a:pt x="0" y="205"/>
                    <a:pt x="14" y="217"/>
                    <a:pt x="31" y="217"/>
                  </a:cubicBezTo>
                  <a:cubicBezTo>
                    <a:pt x="48" y="217"/>
                    <a:pt x="62" y="205"/>
                    <a:pt x="62" y="190"/>
                  </a:cubicBezTo>
                  <a:moveTo>
                    <a:pt x="62" y="101"/>
                  </a:moveTo>
                  <a:cubicBezTo>
                    <a:pt x="62" y="192"/>
                    <a:pt x="62" y="192"/>
                    <a:pt x="62" y="192"/>
                  </a:cubicBezTo>
                  <a:moveTo>
                    <a:pt x="270" y="190"/>
                  </a:moveTo>
                  <a:cubicBezTo>
                    <a:pt x="270" y="205"/>
                    <a:pt x="283" y="217"/>
                    <a:pt x="300" y="217"/>
                  </a:cubicBezTo>
                  <a:cubicBezTo>
                    <a:pt x="317" y="217"/>
                    <a:pt x="331" y="205"/>
                    <a:pt x="331" y="190"/>
                  </a:cubicBezTo>
                  <a:moveTo>
                    <a:pt x="270" y="101"/>
                  </a:moveTo>
                  <a:cubicBezTo>
                    <a:pt x="270" y="192"/>
                    <a:pt x="270" y="192"/>
                    <a:pt x="270" y="192"/>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solidFill>
                  <a:srgbClr val="32145A"/>
                </a:solidFill>
                <a:latin typeface="Segoe UI"/>
              </a:endParaRPr>
            </a:p>
          </p:txBody>
        </p:sp>
        <p:sp>
          <p:nvSpPr>
            <p:cNvPr id="37" name="boy" title="Icon of a man">
              <a:extLst>
                <a:ext uri="{FF2B5EF4-FFF2-40B4-BE49-F238E27FC236}">
                  <a16:creationId xmlns:a16="http://schemas.microsoft.com/office/drawing/2014/main" id="{1E3EC17B-2479-4F08-BF07-0EB716A4EB28}"/>
                </a:ext>
              </a:extLst>
            </p:cNvPr>
            <p:cNvSpPr>
              <a:spLocks noChangeAspect="1" noEditPoints="1"/>
            </p:cNvSpPr>
            <p:nvPr/>
          </p:nvSpPr>
          <p:spPr bwMode="auto">
            <a:xfrm>
              <a:off x="2293669" y="3176514"/>
              <a:ext cx="280971" cy="365708"/>
            </a:xfrm>
            <a:custGeom>
              <a:avLst/>
              <a:gdLst>
                <a:gd name="T0" fmla="*/ 27 w 261"/>
                <a:gd name="T1" fmla="*/ 104 h 339"/>
                <a:gd name="T2" fmla="*/ 131 w 261"/>
                <a:gd name="T3" fmla="*/ 0 h 339"/>
                <a:gd name="T4" fmla="*/ 235 w 261"/>
                <a:gd name="T5" fmla="*/ 104 h 339"/>
                <a:gd name="T6" fmla="*/ 131 w 261"/>
                <a:gd name="T7" fmla="*/ 208 h 339"/>
                <a:gd name="T8" fmla="*/ 27 w 261"/>
                <a:gd name="T9" fmla="*/ 104 h 339"/>
                <a:gd name="T10" fmla="*/ 261 w 261"/>
                <a:gd name="T11" fmla="*/ 339 h 339"/>
                <a:gd name="T12" fmla="*/ 131 w 261"/>
                <a:gd name="T13" fmla="*/ 208 h 339"/>
                <a:gd name="T14" fmla="*/ 0 w 261"/>
                <a:gd name="T15" fmla="*/ 339 h 339"/>
                <a:gd name="T16" fmla="*/ 74 w 261"/>
                <a:gd name="T17" fmla="*/ 221 h 339"/>
                <a:gd name="T18" fmla="*/ 131 w 261"/>
                <a:gd name="T19" fmla="*/ 274 h 339"/>
                <a:gd name="T20" fmla="*/ 187 w 261"/>
                <a:gd name="T21" fmla="*/ 221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39">
                  <a:moveTo>
                    <a:pt x="27" y="104"/>
                  </a:moveTo>
                  <a:cubicBezTo>
                    <a:pt x="27" y="47"/>
                    <a:pt x="73" y="0"/>
                    <a:pt x="131" y="0"/>
                  </a:cubicBezTo>
                  <a:cubicBezTo>
                    <a:pt x="188" y="0"/>
                    <a:pt x="235" y="47"/>
                    <a:pt x="235" y="104"/>
                  </a:cubicBezTo>
                  <a:cubicBezTo>
                    <a:pt x="235" y="162"/>
                    <a:pt x="188" y="208"/>
                    <a:pt x="131" y="208"/>
                  </a:cubicBezTo>
                  <a:cubicBezTo>
                    <a:pt x="73" y="208"/>
                    <a:pt x="27" y="162"/>
                    <a:pt x="27" y="104"/>
                  </a:cubicBezTo>
                  <a:close/>
                  <a:moveTo>
                    <a:pt x="261" y="339"/>
                  </a:moveTo>
                  <a:cubicBezTo>
                    <a:pt x="261" y="267"/>
                    <a:pt x="203" y="208"/>
                    <a:pt x="131" y="208"/>
                  </a:cubicBezTo>
                  <a:cubicBezTo>
                    <a:pt x="59" y="208"/>
                    <a:pt x="0" y="267"/>
                    <a:pt x="0" y="339"/>
                  </a:cubicBezTo>
                  <a:moveTo>
                    <a:pt x="74" y="221"/>
                  </a:moveTo>
                  <a:cubicBezTo>
                    <a:pt x="131" y="274"/>
                    <a:pt x="131" y="274"/>
                    <a:pt x="131" y="274"/>
                  </a:cubicBezTo>
                  <a:cubicBezTo>
                    <a:pt x="187" y="221"/>
                    <a:pt x="187" y="221"/>
                    <a:pt x="187" y="221"/>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solidFill>
                  <a:srgbClr val="32145A"/>
                </a:solidFill>
                <a:latin typeface="Segoe UI"/>
              </a:endParaRPr>
            </a:p>
          </p:txBody>
        </p:sp>
      </p:grpSp>
      <p:sp>
        <p:nvSpPr>
          <p:cNvPr id="39" name="TextBox 38">
            <a:extLst>
              <a:ext uri="{FF2B5EF4-FFF2-40B4-BE49-F238E27FC236}">
                <a16:creationId xmlns:a16="http://schemas.microsoft.com/office/drawing/2014/main" id="{6CF02255-2CAC-425F-AD44-D797CB70C4BB}"/>
              </a:ext>
            </a:extLst>
          </p:cNvPr>
          <p:cNvSpPr txBox="1"/>
          <p:nvPr/>
        </p:nvSpPr>
        <p:spPr>
          <a:xfrm>
            <a:off x="4533715" y="2882623"/>
            <a:ext cx="1452721" cy="169277"/>
          </a:xfrm>
          <a:prstGeom prst="rect">
            <a:avLst/>
          </a:prstGeom>
          <a:noFill/>
        </p:spPr>
        <p:txBody>
          <a:bodyPr wrap="square" lIns="0" tIns="0" rIns="0" bIns="0" rtlCol="0">
            <a:spAutoFit/>
          </a:bodyPr>
          <a:lstStyle/>
          <a:p>
            <a:pPr algn="l"/>
            <a:r>
              <a:rPr lang="en-US" sz="1100" dirty="0">
                <a:gradFill>
                  <a:gsLst>
                    <a:gs pos="2917">
                      <a:schemeClr val="tx1"/>
                    </a:gs>
                    <a:gs pos="30000">
                      <a:schemeClr val="tx1"/>
                    </a:gs>
                  </a:gsLst>
                  <a:lin ang="5400000" scaled="0"/>
                </a:gradFill>
              </a:rPr>
              <a:t>Each Other! </a:t>
            </a:r>
          </a:p>
        </p:txBody>
      </p:sp>
      <p:sp>
        <p:nvSpPr>
          <p:cNvPr id="50" name="clock_10" title="Icon of an hourglass">
            <a:extLst>
              <a:ext uri="{FF2B5EF4-FFF2-40B4-BE49-F238E27FC236}">
                <a16:creationId xmlns:a16="http://schemas.microsoft.com/office/drawing/2014/main" id="{5647DA7D-E8D1-4477-AD7D-44DFEDD3466F}"/>
              </a:ext>
            </a:extLst>
          </p:cNvPr>
          <p:cNvSpPr>
            <a:spLocks noChangeAspect="1" noEditPoints="1"/>
          </p:cNvSpPr>
          <p:nvPr/>
        </p:nvSpPr>
        <p:spPr bwMode="auto">
          <a:xfrm>
            <a:off x="2352418" y="2807132"/>
            <a:ext cx="273365" cy="274320"/>
          </a:xfrm>
          <a:custGeom>
            <a:avLst/>
            <a:gdLst>
              <a:gd name="T0" fmla="*/ 286 w 323"/>
              <a:gd name="T1" fmla="*/ 324 h 324"/>
              <a:gd name="T2" fmla="*/ 287 w 323"/>
              <a:gd name="T3" fmla="*/ 311 h 324"/>
              <a:gd name="T4" fmla="*/ 217 w 323"/>
              <a:gd name="T5" fmla="*/ 199 h 324"/>
              <a:gd name="T6" fmla="*/ 204 w 323"/>
              <a:gd name="T7" fmla="*/ 193 h 324"/>
              <a:gd name="T8" fmla="*/ 185 w 323"/>
              <a:gd name="T9" fmla="*/ 164 h 324"/>
              <a:gd name="T10" fmla="*/ 207 w 323"/>
              <a:gd name="T11" fmla="*/ 131 h 324"/>
              <a:gd name="T12" fmla="*/ 218 w 323"/>
              <a:gd name="T13" fmla="*/ 126 h 324"/>
              <a:gd name="T14" fmla="*/ 287 w 323"/>
              <a:gd name="T15" fmla="*/ 14 h 324"/>
              <a:gd name="T16" fmla="*/ 286 w 323"/>
              <a:gd name="T17" fmla="*/ 0 h 324"/>
              <a:gd name="T18" fmla="*/ 37 w 323"/>
              <a:gd name="T19" fmla="*/ 324 h 324"/>
              <a:gd name="T20" fmla="*/ 37 w 323"/>
              <a:gd name="T21" fmla="*/ 311 h 324"/>
              <a:gd name="T22" fmla="*/ 105 w 323"/>
              <a:gd name="T23" fmla="*/ 200 h 324"/>
              <a:gd name="T24" fmla="*/ 117 w 323"/>
              <a:gd name="T25" fmla="*/ 194 h 324"/>
              <a:gd name="T26" fmla="*/ 137 w 323"/>
              <a:gd name="T27" fmla="*/ 164 h 324"/>
              <a:gd name="T28" fmla="*/ 117 w 323"/>
              <a:gd name="T29" fmla="*/ 133 h 324"/>
              <a:gd name="T30" fmla="*/ 104 w 323"/>
              <a:gd name="T31" fmla="*/ 126 h 324"/>
              <a:gd name="T32" fmla="*/ 37 w 323"/>
              <a:gd name="T33" fmla="*/ 14 h 324"/>
              <a:gd name="T34" fmla="*/ 37 w 323"/>
              <a:gd name="T35" fmla="*/ 0 h 324"/>
              <a:gd name="T36" fmla="*/ 0 w 323"/>
              <a:gd name="T37" fmla="*/ 0 h 324"/>
              <a:gd name="T38" fmla="*/ 323 w 323"/>
              <a:gd name="T39" fmla="*/ 0 h 324"/>
              <a:gd name="T40" fmla="*/ 0 w 323"/>
              <a:gd name="T41" fmla="*/ 324 h 324"/>
              <a:gd name="T42" fmla="*/ 323 w 323"/>
              <a:gd name="T43"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3" h="324">
                <a:moveTo>
                  <a:pt x="286" y="324"/>
                </a:moveTo>
                <a:cubicBezTo>
                  <a:pt x="287" y="320"/>
                  <a:pt x="287" y="316"/>
                  <a:pt x="287" y="311"/>
                </a:cubicBezTo>
                <a:cubicBezTo>
                  <a:pt x="287" y="262"/>
                  <a:pt x="258" y="219"/>
                  <a:pt x="217" y="199"/>
                </a:cubicBezTo>
                <a:cubicBezTo>
                  <a:pt x="204" y="193"/>
                  <a:pt x="204" y="193"/>
                  <a:pt x="204" y="193"/>
                </a:cubicBezTo>
                <a:cubicBezTo>
                  <a:pt x="193" y="188"/>
                  <a:pt x="185" y="176"/>
                  <a:pt x="185" y="164"/>
                </a:cubicBezTo>
                <a:cubicBezTo>
                  <a:pt x="185" y="149"/>
                  <a:pt x="195" y="136"/>
                  <a:pt x="207" y="131"/>
                </a:cubicBezTo>
                <a:cubicBezTo>
                  <a:pt x="218" y="126"/>
                  <a:pt x="218" y="126"/>
                  <a:pt x="218" y="126"/>
                </a:cubicBezTo>
                <a:cubicBezTo>
                  <a:pt x="259" y="105"/>
                  <a:pt x="287" y="63"/>
                  <a:pt x="287" y="14"/>
                </a:cubicBezTo>
                <a:cubicBezTo>
                  <a:pt x="287" y="10"/>
                  <a:pt x="286" y="4"/>
                  <a:pt x="286" y="0"/>
                </a:cubicBezTo>
                <a:moveTo>
                  <a:pt x="37" y="324"/>
                </a:moveTo>
                <a:cubicBezTo>
                  <a:pt x="37" y="320"/>
                  <a:pt x="37" y="316"/>
                  <a:pt x="37" y="311"/>
                </a:cubicBezTo>
                <a:cubicBezTo>
                  <a:pt x="37" y="263"/>
                  <a:pt x="64" y="220"/>
                  <a:pt x="105" y="200"/>
                </a:cubicBezTo>
                <a:cubicBezTo>
                  <a:pt x="117" y="194"/>
                  <a:pt x="117" y="194"/>
                  <a:pt x="117" y="194"/>
                </a:cubicBezTo>
                <a:cubicBezTo>
                  <a:pt x="129" y="189"/>
                  <a:pt x="137" y="177"/>
                  <a:pt x="137" y="164"/>
                </a:cubicBezTo>
                <a:cubicBezTo>
                  <a:pt x="137" y="149"/>
                  <a:pt x="129" y="139"/>
                  <a:pt x="117" y="133"/>
                </a:cubicBezTo>
                <a:cubicBezTo>
                  <a:pt x="104" y="126"/>
                  <a:pt x="104" y="126"/>
                  <a:pt x="104" y="126"/>
                </a:cubicBezTo>
                <a:cubicBezTo>
                  <a:pt x="63" y="105"/>
                  <a:pt x="37" y="64"/>
                  <a:pt x="37" y="14"/>
                </a:cubicBezTo>
                <a:cubicBezTo>
                  <a:pt x="37" y="10"/>
                  <a:pt x="37" y="5"/>
                  <a:pt x="37" y="0"/>
                </a:cubicBezTo>
                <a:moveTo>
                  <a:pt x="0" y="0"/>
                </a:moveTo>
                <a:cubicBezTo>
                  <a:pt x="323" y="0"/>
                  <a:pt x="323" y="0"/>
                  <a:pt x="323" y="0"/>
                </a:cubicBezTo>
                <a:moveTo>
                  <a:pt x="0" y="324"/>
                </a:moveTo>
                <a:cubicBezTo>
                  <a:pt x="323" y="324"/>
                  <a:pt x="323" y="324"/>
                  <a:pt x="323" y="324"/>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dirty="0">
              <a:solidFill>
                <a:srgbClr val="434343"/>
              </a:solidFill>
              <a:latin typeface="Segoe UI"/>
            </a:endParaRPr>
          </a:p>
        </p:txBody>
      </p:sp>
      <p:sp>
        <p:nvSpPr>
          <p:cNvPr id="52" name="TextBox 51">
            <a:extLst>
              <a:ext uri="{FF2B5EF4-FFF2-40B4-BE49-F238E27FC236}">
                <a16:creationId xmlns:a16="http://schemas.microsoft.com/office/drawing/2014/main" id="{2C802871-327E-41D1-AAAB-A3171DE26569}"/>
              </a:ext>
            </a:extLst>
          </p:cNvPr>
          <p:cNvSpPr txBox="1"/>
          <p:nvPr/>
        </p:nvSpPr>
        <p:spPr>
          <a:xfrm>
            <a:off x="2630401" y="2867618"/>
            <a:ext cx="953493" cy="169277"/>
          </a:xfrm>
          <a:prstGeom prst="rect">
            <a:avLst/>
          </a:prstGeom>
          <a:noFill/>
        </p:spPr>
        <p:txBody>
          <a:bodyPr wrap="square" lIns="0" tIns="0" rIns="0" bIns="0" rtlCol="0">
            <a:spAutoFit/>
          </a:bodyPr>
          <a:lstStyle/>
          <a:p>
            <a:pPr algn="ctr"/>
            <a:r>
              <a:rPr lang="en-US" sz="1100" dirty="0">
                <a:gradFill>
                  <a:gsLst>
                    <a:gs pos="2917">
                      <a:schemeClr val="tx1"/>
                    </a:gs>
                    <a:gs pos="30000">
                      <a:schemeClr val="tx1"/>
                    </a:gs>
                  </a:gsLst>
                  <a:lin ang="5400000" scaled="0"/>
                </a:gradFill>
              </a:rPr>
              <a:t>60 minutes</a:t>
            </a:r>
          </a:p>
        </p:txBody>
      </p:sp>
      <p:sp>
        <p:nvSpPr>
          <p:cNvPr id="88" name="location_5" title="Icon of a pin">
            <a:extLst>
              <a:ext uri="{FF2B5EF4-FFF2-40B4-BE49-F238E27FC236}">
                <a16:creationId xmlns:a16="http://schemas.microsoft.com/office/drawing/2014/main" id="{F8C583A5-DF78-4999-AE82-1C045CDF84B1}"/>
              </a:ext>
            </a:extLst>
          </p:cNvPr>
          <p:cNvSpPr>
            <a:spLocks noChangeAspect="1" noEditPoints="1"/>
          </p:cNvSpPr>
          <p:nvPr/>
        </p:nvSpPr>
        <p:spPr bwMode="auto">
          <a:xfrm>
            <a:off x="6289468" y="2805846"/>
            <a:ext cx="97536" cy="274320"/>
          </a:xfrm>
          <a:custGeom>
            <a:avLst/>
            <a:gdLst>
              <a:gd name="T0" fmla="*/ 0 w 116"/>
              <a:gd name="T1" fmla="*/ 58 h 330"/>
              <a:gd name="T2" fmla="*/ 58 w 116"/>
              <a:gd name="T3" fmla="*/ 0 h 330"/>
              <a:gd name="T4" fmla="*/ 116 w 116"/>
              <a:gd name="T5" fmla="*/ 58 h 330"/>
              <a:gd name="T6" fmla="*/ 58 w 116"/>
              <a:gd name="T7" fmla="*/ 116 h 330"/>
              <a:gd name="T8" fmla="*/ 0 w 116"/>
              <a:gd name="T9" fmla="*/ 58 h 330"/>
              <a:gd name="T10" fmla="*/ 58 w 116"/>
              <a:gd name="T11" fmla="*/ 116 h 330"/>
              <a:gd name="T12" fmla="*/ 58 w 116"/>
              <a:gd name="T13" fmla="*/ 330 h 330"/>
            </a:gdLst>
            <a:ahLst/>
            <a:cxnLst>
              <a:cxn ang="0">
                <a:pos x="T0" y="T1"/>
              </a:cxn>
              <a:cxn ang="0">
                <a:pos x="T2" y="T3"/>
              </a:cxn>
              <a:cxn ang="0">
                <a:pos x="T4" y="T5"/>
              </a:cxn>
              <a:cxn ang="0">
                <a:pos x="T6" y="T7"/>
              </a:cxn>
              <a:cxn ang="0">
                <a:pos x="T8" y="T9"/>
              </a:cxn>
              <a:cxn ang="0">
                <a:pos x="T10" y="T11"/>
              </a:cxn>
              <a:cxn ang="0">
                <a:pos x="T12" y="T13"/>
              </a:cxn>
            </a:cxnLst>
            <a:rect l="0" t="0" r="r" b="b"/>
            <a:pathLst>
              <a:path w="116" h="330">
                <a:moveTo>
                  <a:pt x="0" y="58"/>
                </a:moveTo>
                <a:cubicBezTo>
                  <a:pt x="0" y="26"/>
                  <a:pt x="26" y="0"/>
                  <a:pt x="58" y="0"/>
                </a:cubicBezTo>
                <a:cubicBezTo>
                  <a:pt x="90" y="0"/>
                  <a:pt x="116" y="26"/>
                  <a:pt x="116" y="58"/>
                </a:cubicBezTo>
                <a:cubicBezTo>
                  <a:pt x="116" y="90"/>
                  <a:pt x="90" y="116"/>
                  <a:pt x="58" y="116"/>
                </a:cubicBezTo>
                <a:cubicBezTo>
                  <a:pt x="26" y="116"/>
                  <a:pt x="0" y="90"/>
                  <a:pt x="0" y="58"/>
                </a:cubicBezTo>
                <a:close/>
                <a:moveTo>
                  <a:pt x="58" y="116"/>
                </a:moveTo>
                <a:cubicBezTo>
                  <a:pt x="58" y="330"/>
                  <a:pt x="58" y="330"/>
                  <a:pt x="58" y="330"/>
                </a:cubicBezTo>
              </a:path>
            </a:pathLst>
          </a:custGeom>
          <a:noFill/>
          <a:ln w="15875" cap="sq">
            <a:solidFill>
              <a:srgbClr val="32145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100">
              <a:gradFill>
                <a:gsLst>
                  <a:gs pos="0">
                    <a:srgbClr val="505050"/>
                  </a:gs>
                  <a:gs pos="100000">
                    <a:srgbClr val="505050"/>
                  </a:gs>
                </a:gsLst>
                <a:lin ang="5400000" scaled="1"/>
              </a:gradFill>
              <a:latin typeface="Segoe UI"/>
            </a:endParaRPr>
          </a:p>
        </p:txBody>
      </p:sp>
      <p:sp>
        <p:nvSpPr>
          <p:cNvPr id="90" name="TextBox 89">
            <a:extLst>
              <a:ext uri="{FF2B5EF4-FFF2-40B4-BE49-F238E27FC236}">
                <a16:creationId xmlns:a16="http://schemas.microsoft.com/office/drawing/2014/main" id="{7492B92C-A008-41C0-A49C-360AD8E60E6E}"/>
              </a:ext>
            </a:extLst>
          </p:cNvPr>
          <p:cNvSpPr txBox="1"/>
          <p:nvPr/>
        </p:nvSpPr>
        <p:spPr>
          <a:xfrm>
            <a:off x="6522841" y="2890071"/>
            <a:ext cx="3446657" cy="169277"/>
          </a:xfrm>
          <a:prstGeom prst="rect">
            <a:avLst/>
          </a:prstGeom>
          <a:noFill/>
        </p:spPr>
        <p:txBody>
          <a:bodyPr wrap="square" lIns="0" tIns="0" rIns="0" bIns="0" rtlCol="0">
            <a:spAutoFit/>
          </a:bodyPr>
          <a:lstStyle/>
          <a:p>
            <a:r>
              <a:rPr lang="en-US" sz="1100" dirty="0">
                <a:gradFill>
                  <a:gsLst>
                    <a:gs pos="2917">
                      <a:schemeClr val="tx1"/>
                    </a:gs>
                    <a:gs pos="30000">
                      <a:schemeClr val="tx1"/>
                    </a:gs>
                  </a:gsLst>
                  <a:lin ang="5400000" scaled="0"/>
                </a:gradFill>
              </a:rPr>
              <a:t>Table Group Call &amp; Need Help? Ask Here! channel</a:t>
            </a:r>
          </a:p>
        </p:txBody>
      </p:sp>
      <p:grpSp>
        <p:nvGrpSpPr>
          <p:cNvPr id="109" name="Group 108">
            <a:extLst>
              <a:ext uri="{FF2B5EF4-FFF2-40B4-BE49-F238E27FC236}">
                <a16:creationId xmlns:a16="http://schemas.microsoft.com/office/drawing/2014/main" id="{21E43862-7D1E-42EA-8049-845C28AD81D5}"/>
              </a:ext>
            </a:extLst>
          </p:cNvPr>
          <p:cNvGrpSpPr/>
          <p:nvPr/>
        </p:nvGrpSpPr>
        <p:grpSpPr>
          <a:xfrm>
            <a:off x="1566956" y="3538553"/>
            <a:ext cx="7584971" cy="2472836"/>
            <a:chOff x="1566956" y="3705679"/>
            <a:chExt cx="7584971" cy="2472836"/>
          </a:xfrm>
        </p:grpSpPr>
        <p:sp>
          <p:nvSpPr>
            <p:cNvPr id="59" name="TextBox 58">
              <a:extLst>
                <a:ext uri="{FF2B5EF4-FFF2-40B4-BE49-F238E27FC236}">
                  <a16:creationId xmlns:a16="http://schemas.microsoft.com/office/drawing/2014/main" id="{5E991A60-3319-4EAC-AB66-D76FB9D8B795}"/>
                </a:ext>
              </a:extLst>
            </p:cNvPr>
            <p:cNvSpPr txBox="1"/>
            <p:nvPr/>
          </p:nvSpPr>
          <p:spPr>
            <a:xfrm>
              <a:off x="2242254" y="4362633"/>
              <a:ext cx="6909673" cy="1815882"/>
            </a:xfrm>
            <a:prstGeom prst="rect">
              <a:avLst/>
            </a:prstGeom>
            <a:noFill/>
          </p:spPr>
          <p:txBody>
            <a:bodyPr wrap="square">
              <a:spAutoFit/>
            </a:bodyPr>
            <a:lstStyle/>
            <a:p>
              <a:r>
                <a:rPr lang="en-US" sz="1600" dirty="0"/>
                <a:t>It won’t be easy alone, but as ONE Microsoft, you can do this!</a:t>
              </a:r>
            </a:p>
            <a:p>
              <a:endParaRPr lang="en-US" sz="1600" dirty="0"/>
            </a:p>
            <a:p>
              <a:r>
                <a:rPr lang="en-US" sz="1600" dirty="0"/>
                <a:t>Login to your </a:t>
              </a:r>
              <a:r>
                <a:rPr lang="en-US" sz="1600" b="1" dirty="0"/>
                <a:t>CloudLabs environment</a:t>
              </a:r>
              <a:r>
                <a:rPr lang="en-US" sz="1600" dirty="0"/>
                <a:t> and </a:t>
              </a:r>
              <a:r>
                <a:rPr lang="en-US" sz="1600" b="1" dirty="0">
                  <a:solidFill>
                    <a:srgbClr val="B4A0FF"/>
                  </a:solidFill>
                </a:rPr>
                <a:t>complete as many of the challenges as you can</a:t>
              </a:r>
              <a:r>
                <a:rPr lang="en-US" sz="1600" dirty="0"/>
                <a:t>, but don’t worry about getting them all done.</a:t>
              </a:r>
            </a:p>
            <a:p>
              <a:endPar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endParaRPr>
            </a:p>
            <a:p>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Remember you have access to all the resources you need from the week: Check out the </a:t>
              </a:r>
              <a:r>
                <a:rPr kumimoji="0" lang="en-US" sz="1600" b="1" i="0" u="none" strike="noStrike" kern="1200" cap="none" spc="0" normalizeH="0" baseline="0" noProof="0" dirty="0">
                  <a:ln>
                    <a:noFill/>
                  </a:ln>
                  <a:solidFill>
                    <a:srgbClr val="B4A0FF"/>
                  </a:solidFill>
                  <a:effectLst/>
                  <a:uLnTx/>
                  <a:uFillTx/>
                  <a:latin typeface="Segoe UI"/>
                  <a:ea typeface="+mn-ea"/>
                  <a:cs typeface="+mn-cs"/>
                </a:rPr>
                <a:t>Files</a:t>
              </a:r>
              <a:r>
                <a:rPr kumimoji="0" lang="en-US" sz="1600" b="0" i="0" u="none" strike="noStrike" kern="1200" cap="none" spc="0" normalizeH="0" baseline="0" noProof="0" dirty="0">
                  <a:ln>
                    <a:noFill/>
                  </a:ln>
                  <a:solidFill>
                    <a:srgbClr val="B4A0FF"/>
                  </a:solidFill>
                  <a:effectLst/>
                  <a:uLnTx/>
                  <a:uFillTx/>
                  <a:latin typeface="Segoe UI"/>
                  <a:ea typeface="+mn-ea"/>
                  <a:cs typeface="+mn-cs"/>
                </a:rPr>
                <a:t> </a:t>
              </a:r>
              <a:r>
                <a:rPr kumimoji="0" lang="en-US" sz="1600" b="1" i="0" u="none" strike="noStrike" kern="1200" cap="none" spc="0" normalizeH="0" baseline="0" noProof="0" dirty="0">
                  <a:ln>
                    <a:noFill/>
                  </a:ln>
                  <a:solidFill>
                    <a:srgbClr val="B4A0FF"/>
                  </a:solidFill>
                  <a:effectLst/>
                  <a:uLnTx/>
                  <a:uFillTx/>
                  <a:latin typeface="Segoe UI"/>
                  <a:ea typeface="+mn-ea"/>
                  <a:cs typeface="+mn-cs"/>
                </a:rPr>
                <a:t>tab</a:t>
              </a:r>
              <a:r>
                <a:rPr kumimoji="0" lang="en-US" sz="1600" b="0" i="0" u="none" strike="noStrike" kern="1200" cap="none" spc="0" normalizeH="0" baseline="0" noProof="0" dirty="0">
                  <a:ln>
                    <a:noFill/>
                  </a:ln>
                  <a:solidFill>
                    <a:srgbClr val="B4A0FF"/>
                  </a:solidFill>
                  <a:effectLst/>
                  <a:uLnTx/>
                  <a:uFillTx/>
                  <a:latin typeface="Segoe UI"/>
                  <a:ea typeface="+mn-ea"/>
                  <a:cs typeface="+mn-cs"/>
                </a:rPr>
                <a:t> </a:t>
              </a:r>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in the </a:t>
              </a:r>
              <a:r>
                <a:rPr kumimoji="0" lang="en-US" sz="160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General</a:t>
              </a:r>
              <a:r>
                <a:rPr kumimoji="0" lang="en-US" sz="1600" b="1"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 </a:t>
              </a:r>
              <a:r>
                <a:rPr kumimoji="0" lang="en-US" sz="160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c</a:t>
              </a:r>
              <a:r>
                <a:rPr kumimoji="0" lang="en-US" sz="16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a:ea typeface="+mn-ea"/>
                  <a:cs typeface="+mn-cs"/>
                </a:rPr>
                <a:t>hannel. </a:t>
              </a:r>
              <a:endParaRPr lang="en-US" sz="800" dirty="0"/>
            </a:p>
          </p:txBody>
        </p:sp>
        <p:sp>
          <p:nvSpPr>
            <p:cNvPr id="61" name="TextBox 60">
              <a:extLst>
                <a:ext uri="{FF2B5EF4-FFF2-40B4-BE49-F238E27FC236}">
                  <a16:creationId xmlns:a16="http://schemas.microsoft.com/office/drawing/2014/main" id="{BA228FFA-013F-4F1C-A952-3CAB8509C443}"/>
                </a:ext>
              </a:extLst>
            </p:cNvPr>
            <p:cNvSpPr txBox="1"/>
            <p:nvPr/>
          </p:nvSpPr>
          <p:spPr>
            <a:xfrm>
              <a:off x="2242254" y="3705679"/>
              <a:ext cx="6909673" cy="338554"/>
            </a:xfrm>
            <a:prstGeom prst="rect">
              <a:avLst/>
            </a:prstGeom>
            <a:noFill/>
          </p:spPr>
          <p:txBody>
            <a:bodyPr wrap="square">
              <a:spAutoFit/>
            </a:bodyPr>
            <a:lstStyle/>
            <a:p>
              <a:r>
                <a:rPr lang="en-US" sz="1600" b="1" dirty="0">
                  <a:solidFill>
                    <a:srgbClr val="B4A0FF"/>
                  </a:solidFill>
                </a:rPr>
                <a:t>Work as a team </a:t>
              </a:r>
              <a:r>
                <a:rPr lang="en-US" sz="1600" dirty="0"/>
                <a:t>and prove to them you have what it takes.</a:t>
              </a:r>
            </a:p>
          </p:txBody>
        </p:sp>
        <p:sp>
          <p:nvSpPr>
            <p:cNvPr id="70" name="Glasses_EA16" title="Icon of eye glasses">
              <a:extLst>
                <a:ext uri="{FF2B5EF4-FFF2-40B4-BE49-F238E27FC236}">
                  <a16:creationId xmlns:a16="http://schemas.microsoft.com/office/drawing/2014/main" id="{88367CD8-101E-4288-A1E1-37CEB3A87DC3}"/>
                </a:ext>
              </a:extLst>
            </p:cNvPr>
            <p:cNvSpPr>
              <a:spLocks noChangeAspect="1" noEditPoints="1"/>
            </p:cNvSpPr>
            <p:nvPr/>
          </p:nvSpPr>
          <p:spPr bwMode="auto">
            <a:xfrm>
              <a:off x="1566956" y="3771219"/>
              <a:ext cx="412906" cy="243787"/>
            </a:xfrm>
            <a:custGeom>
              <a:avLst/>
              <a:gdLst>
                <a:gd name="T0" fmla="*/ 2254 w 3756"/>
                <a:gd name="T1" fmla="*/ 125 h 2002"/>
                <a:gd name="T2" fmla="*/ 2379 w 3756"/>
                <a:gd name="T3" fmla="*/ 0 h 2002"/>
                <a:gd name="T4" fmla="*/ 2380 w 3756"/>
                <a:gd name="T5" fmla="*/ 0 h 2002"/>
                <a:gd name="T6" fmla="*/ 3756 w 3756"/>
                <a:gd name="T7" fmla="*/ 688 h 2002"/>
                <a:gd name="T8" fmla="*/ 3756 w 3756"/>
                <a:gd name="T9" fmla="*/ 785 h 2002"/>
                <a:gd name="T10" fmla="*/ 3631 w 3756"/>
                <a:gd name="T11" fmla="*/ 1001 h 2002"/>
                <a:gd name="T12" fmla="*/ 3631 w 3756"/>
                <a:gd name="T13" fmla="*/ 1251 h 2002"/>
                <a:gd name="T14" fmla="*/ 2880 w 3756"/>
                <a:gd name="T15" fmla="*/ 2002 h 2002"/>
                <a:gd name="T16" fmla="*/ 2129 w 3756"/>
                <a:gd name="T17" fmla="*/ 1251 h 2002"/>
                <a:gd name="T18" fmla="*/ 1880 w 3756"/>
                <a:gd name="T19" fmla="*/ 1002 h 2002"/>
                <a:gd name="T20" fmla="*/ 1882 w 3756"/>
                <a:gd name="T21" fmla="*/ 1002 h 2002"/>
                <a:gd name="T22" fmla="*/ 2131 w 3756"/>
                <a:gd name="T23" fmla="*/ 876 h 2002"/>
                <a:gd name="T24" fmla="*/ 2382 w 3756"/>
                <a:gd name="T25" fmla="*/ 750 h 2002"/>
                <a:gd name="T26" fmla="*/ 2482 w 3756"/>
                <a:gd name="T27" fmla="*/ 750 h 2002"/>
                <a:gd name="T28" fmla="*/ 3702 w 3756"/>
                <a:gd name="T29" fmla="*/ 748 h 2002"/>
                <a:gd name="T30" fmla="*/ 2505 w 3756"/>
                <a:gd name="T31" fmla="*/ 748 h 2002"/>
                <a:gd name="T32" fmla="*/ 2131 w 3756"/>
                <a:gd name="T33" fmla="*/ 1122 h 2002"/>
                <a:gd name="T34" fmla="*/ 2131 w 3756"/>
                <a:gd name="T35" fmla="*/ 1247 h 2002"/>
                <a:gd name="T36" fmla="*/ 1876 w 3756"/>
                <a:gd name="T37" fmla="*/ 1002 h 2002"/>
                <a:gd name="T38" fmla="*/ 1627 w 3756"/>
                <a:gd name="T39" fmla="*/ 1251 h 2002"/>
                <a:gd name="T40" fmla="*/ 876 w 3756"/>
                <a:gd name="T41" fmla="*/ 2002 h 2002"/>
                <a:gd name="T42" fmla="*/ 125 w 3756"/>
                <a:gd name="T43" fmla="*/ 1251 h 2002"/>
                <a:gd name="T44" fmla="*/ 125 w 3756"/>
                <a:gd name="T45" fmla="*/ 1001 h 2002"/>
                <a:gd name="T46" fmla="*/ 0 w 3756"/>
                <a:gd name="T47" fmla="*/ 785 h 2002"/>
                <a:gd name="T48" fmla="*/ 0 w 3756"/>
                <a:gd name="T49" fmla="*/ 688 h 2002"/>
                <a:gd name="T50" fmla="*/ 1376 w 3756"/>
                <a:gd name="T51" fmla="*/ 0 h 2002"/>
                <a:gd name="T52" fmla="*/ 1377 w 3756"/>
                <a:gd name="T53" fmla="*/ 0 h 2002"/>
                <a:gd name="T54" fmla="*/ 1502 w 3756"/>
                <a:gd name="T55" fmla="*/ 125 h 2002"/>
                <a:gd name="T56" fmla="*/ 1274 w 3756"/>
                <a:gd name="T57" fmla="*/ 750 h 2002"/>
                <a:gd name="T58" fmla="*/ 1374 w 3756"/>
                <a:gd name="T59" fmla="*/ 750 h 2002"/>
                <a:gd name="T60" fmla="*/ 1625 w 3756"/>
                <a:gd name="T61" fmla="*/ 876 h 2002"/>
                <a:gd name="T62" fmla="*/ 1874 w 3756"/>
                <a:gd name="T63" fmla="*/ 1002 h 2002"/>
                <a:gd name="T64" fmla="*/ 1625 w 3756"/>
                <a:gd name="T65" fmla="*/ 1247 h 2002"/>
                <a:gd name="T66" fmla="*/ 1625 w 3756"/>
                <a:gd name="T67" fmla="*/ 1122 h 2002"/>
                <a:gd name="T68" fmla="*/ 1251 w 3756"/>
                <a:gd name="T69" fmla="*/ 748 h 2002"/>
                <a:gd name="T70" fmla="*/ 54 w 3756"/>
                <a:gd name="T71" fmla="*/ 748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56" h="2002">
                  <a:moveTo>
                    <a:pt x="2254" y="125"/>
                  </a:moveTo>
                  <a:cubicBezTo>
                    <a:pt x="2379" y="0"/>
                    <a:pt x="2379" y="0"/>
                    <a:pt x="2379" y="0"/>
                  </a:cubicBezTo>
                  <a:cubicBezTo>
                    <a:pt x="2380" y="0"/>
                    <a:pt x="2380" y="0"/>
                    <a:pt x="2380" y="0"/>
                  </a:cubicBezTo>
                  <a:cubicBezTo>
                    <a:pt x="3756" y="688"/>
                    <a:pt x="3756" y="688"/>
                    <a:pt x="3756" y="688"/>
                  </a:cubicBezTo>
                  <a:cubicBezTo>
                    <a:pt x="3756" y="785"/>
                    <a:pt x="3756" y="785"/>
                    <a:pt x="3756" y="785"/>
                  </a:cubicBezTo>
                  <a:cubicBezTo>
                    <a:pt x="3681" y="828"/>
                    <a:pt x="3631" y="909"/>
                    <a:pt x="3631" y="1001"/>
                  </a:cubicBezTo>
                  <a:cubicBezTo>
                    <a:pt x="3631" y="1251"/>
                    <a:pt x="3631" y="1251"/>
                    <a:pt x="3631" y="1251"/>
                  </a:cubicBezTo>
                  <a:cubicBezTo>
                    <a:pt x="3631" y="1665"/>
                    <a:pt x="3294" y="2002"/>
                    <a:pt x="2880" y="2002"/>
                  </a:cubicBezTo>
                  <a:cubicBezTo>
                    <a:pt x="2466" y="2002"/>
                    <a:pt x="2129" y="1665"/>
                    <a:pt x="2129" y="1251"/>
                  </a:cubicBezTo>
                  <a:cubicBezTo>
                    <a:pt x="2129" y="1114"/>
                    <a:pt x="2017" y="1002"/>
                    <a:pt x="1880" y="1002"/>
                  </a:cubicBezTo>
                  <a:moveTo>
                    <a:pt x="1882" y="1002"/>
                  </a:moveTo>
                  <a:cubicBezTo>
                    <a:pt x="1976" y="1002"/>
                    <a:pt x="2065" y="957"/>
                    <a:pt x="2131" y="876"/>
                  </a:cubicBezTo>
                  <a:cubicBezTo>
                    <a:pt x="2198" y="795"/>
                    <a:pt x="2287" y="750"/>
                    <a:pt x="2382" y="750"/>
                  </a:cubicBezTo>
                  <a:cubicBezTo>
                    <a:pt x="2482" y="750"/>
                    <a:pt x="2482" y="750"/>
                    <a:pt x="2482" y="750"/>
                  </a:cubicBezTo>
                  <a:moveTo>
                    <a:pt x="3702" y="748"/>
                  </a:moveTo>
                  <a:cubicBezTo>
                    <a:pt x="2505" y="748"/>
                    <a:pt x="2505" y="748"/>
                    <a:pt x="2505" y="748"/>
                  </a:cubicBezTo>
                  <a:cubicBezTo>
                    <a:pt x="2299" y="748"/>
                    <a:pt x="2131" y="916"/>
                    <a:pt x="2131" y="1122"/>
                  </a:cubicBezTo>
                  <a:cubicBezTo>
                    <a:pt x="2131" y="1247"/>
                    <a:pt x="2131" y="1247"/>
                    <a:pt x="2131" y="1247"/>
                  </a:cubicBezTo>
                  <a:moveTo>
                    <a:pt x="1876" y="1002"/>
                  </a:moveTo>
                  <a:cubicBezTo>
                    <a:pt x="1739" y="1002"/>
                    <a:pt x="1627" y="1114"/>
                    <a:pt x="1627" y="1251"/>
                  </a:cubicBezTo>
                  <a:cubicBezTo>
                    <a:pt x="1627" y="1665"/>
                    <a:pt x="1290" y="2002"/>
                    <a:pt x="876" y="2002"/>
                  </a:cubicBezTo>
                  <a:cubicBezTo>
                    <a:pt x="462" y="2002"/>
                    <a:pt x="125" y="1665"/>
                    <a:pt x="125" y="1251"/>
                  </a:cubicBezTo>
                  <a:cubicBezTo>
                    <a:pt x="125" y="1001"/>
                    <a:pt x="125" y="1001"/>
                    <a:pt x="125" y="1001"/>
                  </a:cubicBezTo>
                  <a:cubicBezTo>
                    <a:pt x="125" y="909"/>
                    <a:pt x="75" y="828"/>
                    <a:pt x="0" y="785"/>
                  </a:cubicBezTo>
                  <a:cubicBezTo>
                    <a:pt x="0" y="688"/>
                    <a:pt x="0" y="688"/>
                    <a:pt x="0" y="688"/>
                  </a:cubicBezTo>
                  <a:cubicBezTo>
                    <a:pt x="1376" y="0"/>
                    <a:pt x="1376" y="0"/>
                    <a:pt x="1376" y="0"/>
                  </a:cubicBezTo>
                  <a:cubicBezTo>
                    <a:pt x="1376" y="0"/>
                    <a:pt x="1376" y="0"/>
                    <a:pt x="1377" y="0"/>
                  </a:cubicBezTo>
                  <a:cubicBezTo>
                    <a:pt x="1502" y="125"/>
                    <a:pt x="1502" y="125"/>
                    <a:pt x="1502" y="125"/>
                  </a:cubicBezTo>
                  <a:moveTo>
                    <a:pt x="1274" y="750"/>
                  </a:moveTo>
                  <a:cubicBezTo>
                    <a:pt x="1374" y="750"/>
                    <a:pt x="1374" y="750"/>
                    <a:pt x="1374" y="750"/>
                  </a:cubicBezTo>
                  <a:cubicBezTo>
                    <a:pt x="1469" y="750"/>
                    <a:pt x="1558" y="795"/>
                    <a:pt x="1625" y="876"/>
                  </a:cubicBezTo>
                  <a:cubicBezTo>
                    <a:pt x="1691" y="957"/>
                    <a:pt x="1780" y="1002"/>
                    <a:pt x="1874" y="1002"/>
                  </a:cubicBezTo>
                  <a:moveTo>
                    <a:pt x="1625" y="1247"/>
                  </a:moveTo>
                  <a:cubicBezTo>
                    <a:pt x="1625" y="1122"/>
                    <a:pt x="1625" y="1122"/>
                    <a:pt x="1625" y="1122"/>
                  </a:cubicBezTo>
                  <a:cubicBezTo>
                    <a:pt x="1625" y="916"/>
                    <a:pt x="1457" y="748"/>
                    <a:pt x="1251" y="748"/>
                  </a:cubicBezTo>
                  <a:cubicBezTo>
                    <a:pt x="54" y="748"/>
                    <a:pt x="54" y="748"/>
                    <a:pt x="54" y="74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solidFill>
                  <a:srgbClr val="434343"/>
                </a:solidFill>
                <a:latin typeface="Segoe UI"/>
              </a:endParaRPr>
            </a:p>
          </p:txBody>
        </p:sp>
        <p:sp>
          <p:nvSpPr>
            <p:cNvPr id="101" name="pencil" title="Icon of a pencil">
              <a:extLst>
                <a:ext uri="{FF2B5EF4-FFF2-40B4-BE49-F238E27FC236}">
                  <a16:creationId xmlns:a16="http://schemas.microsoft.com/office/drawing/2014/main" id="{8DFB3E7E-7502-4ED4-AA15-AA670418B6F4}"/>
                </a:ext>
              </a:extLst>
            </p:cNvPr>
            <p:cNvSpPr>
              <a:spLocks noChangeAspect="1" noEditPoints="1"/>
            </p:cNvSpPr>
            <p:nvPr/>
          </p:nvSpPr>
          <p:spPr bwMode="auto">
            <a:xfrm>
              <a:off x="1614154" y="4564499"/>
              <a:ext cx="365708" cy="365708"/>
            </a:xfrm>
            <a:custGeom>
              <a:avLst/>
              <a:gdLst>
                <a:gd name="T0" fmla="*/ 94 w 334"/>
                <a:gd name="T1" fmla="*/ 310 h 335"/>
                <a:gd name="T2" fmla="*/ 0 w 334"/>
                <a:gd name="T3" fmla="*/ 335 h 335"/>
                <a:gd name="T4" fmla="*/ 24 w 334"/>
                <a:gd name="T5" fmla="*/ 243 h 335"/>
                <a:gd name="T6" fmla="*/ 249 w 334"/>
                <a:gd name="T7" fmla="*/ 18 h 335"/>
                <a:gd name="T8" fmla="*/ 316 w 334"/>
                <a:gd name="T9" fmla="*/ 18 h 335"/>
                <a:gd name="T10" fmla="*/ 316 w 334"/>
                <a:gd name="T11" fmla="*/ 85 h 335"/>
                <a:gd name="T12" fmla="*/ 94 w 334"/>
                <a:gd name="T13" fmla="*/ 310 h 335"/>
                <a:gd name="T14" fmla="*/ 232 w 334"/>
                <a:gd name="T15" fmla="*/ 35 h 335"/>
                <a:gd name="T16" fmla="*/ 300 w 334"/>
                <a:gd name="T17" fmla="*/ 102 h 335"/>
                <a:gd name="T18" fmla="*/ 94 w 334"/>
                <a:gd name="T19" fmla="*/ 310 h 335"/>
                <a:gd name="T20" fmla="*/ 74 w 334"/>
                <a:gd name="T21" fmla="*/ 260 h 335"/>
                <a:gd name="T22" fmla="*/ 24 w 334"/>
                <a:gd name="T23" fmla="*/ 243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4" h="335">
                  <a:moveTo>
                    <a:pt x="94" y="310"/>
                  </a:moveTo>
                  <a:cubicBezTo>
                    <a:pt x="0" y="335"/>
                    <a:pt x="0" y="335"/>
                    <a:pt x="0" y="335"/>
                  </a:cubicBezTo>
                  <a:cubicBezTo>
                    <a:pt x="24" y="243"/>
                    <a:pt x="24" y="243"/>
                    <a:pt x="24" y="243"/>
                  </a:cubicBezTo>
                  <a:cubicBezTo>
                    <a:pt x="249" y="18"/>
                    <a:pt x="249" y="18"/>
                    <a:pt x="249" y="18"/>
                  </a:cubicBezTo>
                  <a:cubicBezTo>
                    <a:pt x="268" y="0"/>
                    <a:pt x="298" y="0"/>
                    <a:pt x="316" y="18"/>
                  </a:cubicBezTo>
                  <a:cubicBezTo>
                    <a:pt x="334" y="36"/>
                    <a:pt x="334" y="66"/>
                    <a:pt x="316" y="85"/>
                  </a:cubicBezTo>
                  <a:lnTo>
                    <a:pt x="94" y="310"/>
                  </a:lnTo>
                  <a:close/>
                  <a:moveTo>
                    <a:pt x="232" y="35"/>
                  </a:moveTo>
                  <a:cubicBezTo>
                    <a:pt x="300" y="102"/>
                    <a:pt x="300" y="102"/>
                    <a:pt x="300" y="102"/>
                  </a:cubicBezTo>
                  <a:moveTo>
                    <a:pt x="94" y="310"/>
                  </a:moveTo>
                  <a:cubicBezTo>
                    <a:pt x="94" y="310"/>
                    <a:pt x="98" y="287"/>
                    <a:pt x="74" y="260"/>
                  </a:cubicBezTo>
                  <a:cubicBezTo>
                    <a:pt x="50" y="233"/>
                    <a:pt x="24" y="243"/>
                    <a:pt x="24" y="24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defRPr/>
              </a:pPr>
              <a:endParaRPr lang="en-US" sz="1836">
                <a:gradFill>
                  <a:gsLst>
                    <a:gs pos="0">
                      <a:srgbClr val="505050"/>
                    </a:gs>
                    <a:gs pos="100000">
                      <a:srgbClr val="505050"/>
                    </a:gs>
                  </a:gsLst>
                </a:gradFill>
                <a:latin typeface="Segoe UI"/>
              </a:endParaRPr>
            </a:p>
          </p:txBody>
        </p:sp>
      </p:grpSp>
      <p:cxnSp>
        <p:nvCxnSpPr>
          <p:cNvPr id="105" name="Straight Connector 104">
            <a:extLst>
              <a:ext uri="{FF2B5EF4-FFF2-40B4-BE49-F238E27FC236}">
                <a16:creationId xmlns:a16="http://schemas.microsoft.com/office/drawing/2014/main" id="{8D816D77-41C2-4467-8848-A6AFF502F28A}"/>
              </a:ext>
            </a:extLst>
          </p:cNvPr>
          <p:cNvCxnSpPr>
            <a:cxnSpLocks/>
          </p:cNvCxnSpPr>
          <p:nvPr/>
        </p:nvCxnSpPr>
        <p:spPr>
          <a:xfrm>
            <a:off x="2158770" y="2647623"/>
            <a:ext cx="0" cy="550541"/>
          </a:xfrm>
          <a:prstGeom prst="line">
            <a:avLst/>
          </a:prstGeom>
          <a:ln>
            <a:solidFill>
              <a:schemeClr val="bg1">
                <a:lumMod val="6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aphicFrame>
        <p:nvGraphicFramePr>
          <p:cNvPr id="5" name="Table 46">
            <a:extLst>
              <a:ext uri="{FF2B5EF4-FFF2-40B4-BE49-F238E27FC236}">
                <a16:creationId xmlns:a16="http://schemas.microsoft.com/office/drawing/2014/main" id="{0047527D-46AC-49F1-B709-606BB0E9056C}"/>
              </a:ext>
            </a:extLst>
          </p:cNvPr>
          <p:cNvGraphicFramePr>
            <a:graphicFrameLocks noGrp="1"/>
          </p:cNvGraphicFramePr>
          <p:nvPr>
            <p:extLst>
              <p:ext uri="{D42A27DB-BD31-4B8C-83A1-F6EECF244321}">
                <p14:modId xmlns:p14="http://schemas.microsoft.com/office/powerpoint/2010/main" val="269585442"/>
              </p:ext>
            </p:extLst>
          </p:nvPr>
        </p:nvGraphicFramePr>
        <p:xfrm>
          <a:off x="-1" y="6278670"/>
          <a:ext cx="12191995" cy="579330"/>
        </p:xfrm>
        <a:graphic>
          <a:graphicData uri="http://schemas.openxmlformats.org/drawingml/2006/table">
            <a:tbl>
              <a:tblPr firstRow="1" bandRow="1">
                <a:tableStyleId>{5C22544A-7EE6-4342-B048-85BDC9FD1C3A}</a:tableStyleId>
              </a:tblPr>
              <a:tblGrid>
                <a:gridCol w="1108363">
                  <a:extLst>
                    <a:ext uri="{9D8B030D-6E8A-4147-A177-3AD203B41FA5}">
                      <a16:colId xmlns:a16="http://schemas.microsoft.com/office/drawing/2014/main" val="2727135258"/>
                    </a:ext>
                  </a:extLst>
                </a:gridCol>
                <a:gridCol w="1108363">
                  <a:extLst>
                    <a:ext uri="{9D8B030D-6E8A-4147-A177-3AD203B41FA5}">
                      <a16:colId xmlns:a16="http://schemas.microsoft.com/office/drawing/2014/main" val="2021159383"/>
                    </a:ext>
                  </a:extLst>
                </a:gridCol>
                <a:gridCol w="1108363">
                  <a:extLst>
                    <a:ext uri="{9D8B030D-6E8A-4147-A177-3AD203B41FA5}">
                      <a16:colId xmlns:a16="http://schemas.microsoft.com/office/drawing/2014/main" val="503194899"/>
                    </a:ext>
                  </a:extLst>
                </a:gridCol>
                <a:gridCol w="1108364">
                  <a:extLst>
                    <a:ext uri="{9D8B030D-6E8A-4147-A177-3AD203B41FA5}">
                      <a16:colId xmlns:a16="http://schemas.microsoft.com/office/drawing/2014/main" val="3479706331"/>
                    </a:ext>
                  </a:extLst>
                </a:gridCol>
                <a:gridCol w="1108363">
                  <a:extLst>
                    <a:ext uri="{9D8B030D-6E8A-4147-A177-3AD203B41FA5}">
                      <a16:colId xmlns:a16="http://schemas.microsoft.com/office/drawing/2014/main" val="1410495515"/>
                    </a:ext>
                  </a:extLst>
                </a:gridCol>
                <a:gridCol w="1108363">
                  <a:extLst>
                    <a:ext uri="{9D8B030D-6E8A-4147-A177-3AD203B41FA5}">
                      <a16:colId xmlns:a16="http://schemas.microsoft.com/office/drawing/2014/main" val="4019179051"/>
                    </a:ext>
                  </a:extLst>
                </a:gridCol>
                <a:gridCol w="1108363">
                  <a:extLst>
                    <a:ext uri="{9D8B030D-6E8A-4147-A177-3AD203B41FA5}">
                      <a16:colId xmlns:a16="http://schemas.microsoft.com/office/drawing/2014/main" val="2845264500"/>
                    </a:ext>
                  </a:extLst>
                </a:gridCol>
                <a:gridCol w="1108363">
                  <a:extLst>
                    <a:ext uri="{9D8B030D-6E8A-4147-A177-3AD203B41FA5}">
                      <a16:colId xmlns:a16="http://schemas.microsoft.com/office/drawing/2014/main" val="1998852072"/>
                    </a:ext>
                  </a:extLst>
                </a:gridCol>
                <a:gridCol w="1108363">
                  <a:extLst>
                    <a:ext uri="{9D8B030D-6E8A-4147-A177-3AD203B41FA5}">
                      <a16:colId xmlns:a16="http://schemas.microsoft.com/office/drawing/2014/main" val="166283103"/>
                    </a:ext>
                  </a:extLst>
                </a:gridCol>
                <a:gridCol w="1108364">
                  <a:extLst>
                    <a:ext uri="{9D8B030D-6E8A-4147-A177-3AD203B41FA5}">
                      <a16:colId xmlns:a16="http://schemas.microsoft.com/office/drawing/2014/main" val="367959744"/>
                    </a:ext>
                  </a:extLst>
                </a:gridCol>
                <a:gridCol w="1108363">
                  <a:extLst>
                    <a:ext uri="{9D8B030D-6E8A-4147-A177-3AD203B41FA5}">
                      <a16:colId xmlns:a16="http://schemas.microsoft.com/office/drawing/2014/main" val="2126066408"/>
                    </a:ext>
                  </a:extLst>
                </a:gridCol>
              </a:tblGrid>
              <a:tr h="579330">
                <a:tc>
                  <a:txBody>
                    <a:bodyPr/>
                    <a:lstStyle/>
                    <a:p>
                      <a:pPr algn="ctr"/>
                      <a:r>
                        <a:rPr lang="en-US" sz="800" b="0" dirty="0">
                          <a:solidFill>
                            <a:schemeClr val="tx1">
                              <a:lumMod val="50000"/>
                              <a:lumOff val="50000"/>
                            </a:schemeClr>
                          </a:solidFill>
                        </a:rPr>
                        <a:t>Welcome</a:t>
                      </a:r>
                    </a:p>
                  </a:txBody>
                  <a:tcPr anchor="ctr">
                    <a:lnL w="12700" cmpd="sng">
                      <a:noFill/>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algn="ctr"/>
                      <a:r>
                        <a:rPr lang="en-US" sz="800" b="0" dirty="0">
                          <a:solidFill>
                            <a:schemeClr val="tx1">
                              <a:lumMod val="50000"/>
                              <a:lumOff val="50000"/>
                            </a:schemeClr>
                          </a:solidFill>
                        </a:rPr>
                        <a:t>Challenge Introduction</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lumMod val="50000"/>
                              <a:lumOff val="50000"/>
                            </a:schemeClr>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lumMod val="50000"/>
                              <a:lumOff val="50000"/>
                            </a:schemeClr>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lumMod val="50000"/>
                            <a:lumOff val="50000"/>
                          </a:schemeClr>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algn="ctr"/>
                      <a:r>
                        <a:rPr lang="en-US" sz="800" b="0" dirty="0">
                          <a:solidFill>
                            <a:schemeClr val="tx1">
                              <a:lumMod val="50000"/>
                              <a:lumOff val="50000"/>
                            </a:schemeClr>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lumMod val="50000"/>
                              <a:lumOff val="50000"/>
                            </a:schemeClr>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lumMod val="50000"/>
                              <a:lumOff val="50000"/>
                            </a:schemeClr>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lumMod val="50000"/>
                            <a:lumOff val="50000"/>
                          </a:schemeClr>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algn="ctr"/>
                      <a:r>
                        <a:rPr lang="en-US" sz="800" b="0" dirty="0">
                          <a:solidFill>
                            <a:schemeClr val="tx1">
                              <a:lumMod val="50000"/>
                              <a:lumOff val="50000"/>
                            </a:schemeClr>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lumMod val="50000"/>
                              <a:lumOff val="50000"/>
                            </a:schemeClr>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lumMod val="50000"/>
                              <a:lumOff val="50000"/>
                            </a:schemeClr>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lumMod val="50000"/>
                            <a:lumOff val="50000"/>
                          </a:schemeClr>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algn="ctr"/>
                      <a:r>
                        <a:rPr lang="en-US" sz="800" b="0" dirty="0">
                          <a:solidFill>
                            <a:schemeClr val="tx1">
                              <a:lumMod val="50000"/>
                              <a:lumOff val="50000"/>
                            </a:schemeClr>
                          </a:solidFill>
                        </a:rPr>
                        <a:t>Break</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13131"/>
                    </a:solidFill>
                  </a:tcPr>
                </a:tc>
                <a:tc>
                  <a: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r>
                        <a:rPr lang="en-US" sz="800" b="0" i="0" u="none" strike="noStrike" dirty="0" err="1">
                          <a:solidFill>
                            <a:schemeClr val="tx1"/>
                          </a:solidFill>
                          <a:effectLst/>
                          <a:latin typeface="+mn-lt"/>
                          <a:ea typeface="Calibri" panose="020F0502020204030204" pitchFamily="34" charset="0"/>
                          <a:cs typeface="Times New Roman" panose="02020603050405020304" pitchFamily="18" charset="0"/>
                        </a:rPr>
                        <a:t>PoC</a:t>
                      </a:r>
                      <a:r>
                        <a:rPr lang="en-US" sz="800" b="0" i="0" u="none" strike="noStrike" dirty="0">
                          <a:solidFill>
                            <a:schemeClr val="tx1"/>
                          </a:solidFill>
                          <a:effectLst/>
                          <a:latin typeface="+mn-lt"/>
                          <a:ea typeface="Calibri" panose="020F0502020204030204" pitchFamily="34" charset="0"/>
                          <a:cs typeface="Times New Roman" panose="02020603050405020304" pitchFamily="18" charset="0"/>
                        </a:rPr>
                        <a:t> Challenge</a:t>
                      </a:r>
                      <a:endParaRPr lang="en-US" sz="800" b="0" i="0" u="none" strike="noStrike" dirty="0">
                        <a:solidFill>
                          <a:schemeClr val="tx1"/>
                        </a:solidFill>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00B0F0"/>
                    </a:solidFill>
                  </a:tcPr>
                </a:tc>
                <a:tc>
                  <a:txBody>
                    <a:bodyPr/>
                    <a:lstStyle/>
                    <a:p>
                      <a:pPr marL="0" marR="0" algn="ctr" fontAlgn="ctr">
                        <a:lnSpc>
                          <a:spcPct val="107000"/>
                        </a:lnSpc>
                        <a:spcBef>
                          <a:spcPts val="0"/>
                        </a:spcBef>
                        <a:spcAft>
                          <a:spcPts val="0"/>
                        </a:spcAft>
                      </a:pPr>
                      <a:r>
                        <a:rPr lang="en-US" sz="800" b="0" i="0" u="none" strike="noStrike" dirty="0">
                          <a:solidFill>
                            <a:srgbClr val="FFFFFF"/>
                          </a:solidFill>
                          <a:effectLst/>
                          <a:latin typeface="+mn-lt"/>
                          <a:ea typeface="Calibri" panose="020F0502020204030204" pitchFamily="34" charset="0"/>
                          <a:cs typeface="Times New Roman" panose="02020603050405020304" pitchFamily="18" charset="0"/>
                        </a:rPr>
                        <a:t>Challenge Debrief</a:t>
                      </a:r>
                      <a:endParaRPr lang="en-US" sz="800" b="0" i="0" u="none" strike="noStrike" dirty="0">
                        <a:effectLst/>
                        <a:latin typeface="+mn-lt"/>
                      </a:endParaRP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32145A"/>
                    </a:solidFill>
                  </a:tcPr>
                </a:tc>
                <a:tc>
                  <a:txBody>
                    <a:bodyPr/>
                    <a:lstStyle/>
                    <a:p>
                      <a:pPr algn="ctr"/>
                      <a:r>
                        <a:rPr lang="en-US" sz="800" b="0" dirty="0">
                          <a:solidFill>
                            <a:schemeClr val="tx1"/>
                          </a:solidFill>
                        </a:rPr>
                        <a:t>Closing</a:t>
                      </a:r>
                    </a:p>
                  </a:txBody>
                  <a:tcPr anchor="ctr">
                    <a:lnL w="3175" cap="flat" cmpd="sng" algn="ctr">
                      <a:solidFill>
                        <a:schemeClr val="bg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rgbClr val="FFF100"/>
                    </a:solidFill>
                  </a:tcPr>
                </a:tc>
                <a:extLst>
                  <a:ext uri="{0D108BD9-81ED-4DB2-BD59-A6C34878D82A}">
                    <a16:rowId xmlns:a16="http://schemas.microsoft.com/office/drawing/2014/main" val="1784898955"/>
                  </a:ext>
                </a:extLst>
              </a:tr>
            </a:tbl>
          </a:graphicData>
        </a:graphic>
      </p:graphicFrame>
    </p:spTree>
    <p:custDataLst>
      <p:tags r:id="rId1"/>
    </p:custDataLst>
    <p:extLst>
      <p:ext uri="{BB962C8B-B14F-4D97-AF65-F5344CB8AC3E}">
        <p14:creationId xmlns:p14="http://schemas.microsoft.com/office/powerpoint/2010/main" val="2901357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B105FF4-5322-4B41-BA12-B1B509F3C2FA}"/>
              </a:ext>
            </a:extLst>
          </p:cNvPr>
          <p:cNvSpPr>
            <a:spLocks noGrp="1"/>
          </p:cNvSpPr>
          <p:nvPr>
            <p:ph type="title"/>
          </p:nvPr>
        </p:nvSpPr>
        <p:spPr>
          <a:xfrm>
            <a:off x="588263" y="2990440"/>
            <a:ext cx="4167887" cy="543097"/>
          </a:xfrm>
        </p:spPr>
        <p:txBody>
          <a:bodyPr/>
          <a:lstStyle/>
          <a:p>
            <a:r>
              <a:rPr lang="en-US" dirty="0"/>
              <a:t>Mentimeter Poll</a:t>
            </a:r>
          </a:p>
        </p:txBody>
      </p:sp>
      <p:sp>
        <p:nvSpPr>
          <p:cNvPr id="10" name="Text Placeholder 9">
            <a:extLst>
              <a:ext uri="{FF2B5EF4-FFF2-40B4-BE49-F238E27FC236}">
                <a16:creationId xmlns:a16="http://schemas.microsoft.com/office/drawing/2014/main" id="{9AFD0CC0-3A23-4586-AA8D-77DD85ABA710}"/>
              </a:ext>
            </a:extLst>
          </p:cNvPr>
          <p:cNvSpPr>
            <a:spLocks noGrp="1"/>
          </p:cNvSpPr>
          <p:nvPr>
            <p:ph type="body" sz="quarter" idx="12"/>
          </p:nvPr>
        </p:nvSpPr>
        <p:spPr>
          <a:xfrm>
            <a:off x="582042" y="3962401"/>
            <a:ext cx="4164583" cy="2413994"/>
          </a:xfrm>
        </p:spPr>
        <p:txBody>
          <a:bodyPr/>
          <a:lstStyle/>
          <a:p>
            <a:r>
              <a:rPr lang="en-US" dirty="0"/>
              <a:t>Scan QR Code </a:t>
            </a:r>
            <a:br>
              <a:rPr lang="en-US" dirty="0"/>
            </a:br>
            <a:endParaRPr lang="en-US" dirty="0"/>
          </a:p>
          <a:p>
            <a:r>
              <a:rPr lang="en-US" dirty="0"/>
              <a:t>or</a:t>
            </a:r>
            <a:br>
              <a:rPr lang="en-US" dirty="0"/>
            </a:br>
            <a:br>
              <a:rPr lang="en-US" dirty="0"/>
            </a:br>
            <a:r>
              <a:rPr lang="en-US" dirty="0"/>
              <a:t>Go to </a:t>
            </a:r>
            <a:r>
              <a:rPr lang="en-US" dirty="0">
                <a:hlinkClick r:id="rId3"/>
              </a:rPr>
              <a:t>www.menti.com</a:t>
            </a:r>
            <a:r>
              <a:rPr lang="en-US" dirty="0"/>
              <a:t> and use code</a:t>
            </a:r>
          </a:p>
          <a:p>
            <a:endParaRPr lang="en-US" dirty="0"/>
          </a:p>
          <a:p>
            <a:r>
              <a:rPr lang="en-US" b="1" i="0" dirty="0">
                <a:effectLst/>
                <a:latin typeface="MentiText"/>
              </a:rPr>
              <a:t>96 23 48 4</a:t>
            </a:r>
            <a:endParaRPr lang="en-US" dirty="0"/>
          </a:p>
          <a:p>
            <a:endParaRPr lang="en-US" dirty="0"/>
          </a:p>
        </p:txBody>
      </p:sp>
      <p:pic>
        <p:nvPicPr>
          <p:cNvPr id="2" name="Picture 1">
            <a:extLst>
              <a:ext uri="{FF2B5EF4-FFF2-40B4-BE49-F238E27FC236}">
                <a16:creationId xmlns:a16="http://schemas.microsoft.com/office/drawing/2014/main" id="{155FAA84-202A-47FC-A20C-5EADE7430C38}"/>
              </a:ext>
            </a:extLst>
          </p:cNvPr>
          <p:cNvPicPr>
            <a:picLocks noChangeAspect="1"/>
          </p:cNvPicPr>
          <p:nvPr/>
        </p:nvPicPr>
        <p:blipFill>
          <a:blip r:embed="rId4"/>
          <a:stretch>
            <a:fillRect/>
          </a:stretch>
        </p:blipFill>
        <p:spPr>
          <a:xfrm>
            <a:off x="6592174" y="1085103"/>
            <a:ext cx="4762500" cy="4762500"/>
          </a:xfrm>
          <a:prstGeom prst="rect">
            <a:avLst/>
          </a:prstGeom>
        </p:spPr>
      </p:pic>
    </p:spTree>
    <p:extLst>
      <p:ext uri="{BB962C8B-B14F-4D97-AF65-F5344CB8AC3E}">
        <p14:creationId xmlns:p14="http://schemas.microsoft.com/office/powerpoint/2010/main" val="3002075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_White_2_Apr_2018.potx" id="{26C96195-5F97-4020-9126-CF0686EA703A}" vid="{6C9527AC-54B1-4985-B6C5-6491A04A83FE}"/>
    </a:ext>
  </a:extLst>
</a:theme>
</file>

<file path=ppt/theme/theme2.xml><?xml version="1.0" encoding="utf-8"?>
<a:theme xmlns:a="http://schemas.openxmlformats.org/drawingml/2006/main" name="2_Microsoft Generic 2019">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 Generic 2019" id="{4ABC6BCF-FD7A-46A7-A36A-64BF6F00D603}" vid="{6EC097A1-2104-44F4-B5E9-90B366587111}"/>
    </a:ext>
  </a:extLst>
</a:theme>
</file>

<file path=ppt/theme/theme3.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nalytics Surge" id="{B7E9C4FB-8A1E-484C-AED3-2AECD2C86771}" vid="{8A0B8DCD-B330-4A67-9266-6279227D538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58024C6567C84081E25B892126C531" ma:contentTypeVersion="14" ma:contentTypeDescription="Create a new document." ma:contentTypeScope="" ma:versionID="24bc1b0c99f03c29e29828829f89276d">
  <xsd:schema xmlns:xsd="http://www.w3.org/2001/XMLSchema" xmlns:xs="http://www.w3.org/2001/XMLSchema" xmlns:p="http://schemas.microsoft.com/office/2006/metadata/properties" xmlns:ns2="7a42ea66-c3dc-4710-b631-02025482a5dd" xmlns:ns3="dba1f193-0e30-4fc9-87d8-4653d789ea3e" targetNamespace="http://schemas.microsoft.com/office/2006/metadata/properties" ma:root="true" ma:fieldsID="ff7db27f0e302d37d3b14ff7cd5c106f" ns2:_="" ns3:_="">
    <xsd:import namespace="7a42ea66-c3dc-4710-b631-02025482a5dd"/>
    <xsd:import namespace="dba1f193-0e30-4fc9-87d8-4653d789ea3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42ea66-c3dc-4710-b631-02025482a5d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ba1f193-0e30-4fc9-87d8-4653d789ea3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D9E5DC5-5989-45A6-A426-4A38DF7C661D}">
  <ds:schemaRefs>
    <ds:schemaRef ds:uri="http://schemas.microsoft.com/office/infopath/2007/PartnerControls"/>
    <ds:schemaRef ds:uri="http://purl.org/dc/elements/1.1/"/>
    <ds:schemaRef ds:uri="http://schemas.microsoft.com/office/2006/metadata/properties"/>
    <ds:schemaRef ds:uri="7a42ea66-c3dc-4710-b631-02025482a5dd"/>
    <ds:schemaRef ds:uri="http://schemas.microsoft.com/office/2006/documentManagement/types"/>
    <ds:schemaRef ds:uri="http://purl.org/dc/terms/"/>
    <ds:schemaRef ds:uri="http://schemas.openxmlformats.org/package/2006/metadata/core-properties"/>
    <ds:schemaRef ds:uri="dba1f193-0e30-4fc9-87d8-4653d789ea3e"/>
    <ds:schemaRef ds:uri="http://purl.org/dc/dcmitype/"/>
    <ds:schemaRef ds:uri="http://www.w3.org/XML/1998/namespace"/>
  </ds:schemaRefs>
</ds:datastoreItem>
</file>

<file path=customXml/itemProps2.xml><?xml version="1.0" encoding="utf-8"?>
<ds:datastoreItem xmlns:ds="http://schemas.openxmlformats.org/officeDocument/2006/customXml" ds:itemID="{62E5959A-CF31-439A-AFE6-4194D8702A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42ea66-c3dc-4710-b631-02025482a5dd"/>
    <ds:schemaRef ds:uri="dba1f193-0e30-4fc9-87d8-4653d789ea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67DA19C-7D5D-441A-8E3C-3B776EE24E49}">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1525</TotalTime>
  <Words>906</Words>
  <Application>Microsoft Office PowerPoint</Application>
  <PresentationFormat>Widescreen</PresentationFormat>
  <Paragraphs>175</Paragraphs>
  <Slides>12</Slides>
  <Notes>2</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12</vt:i4>
      </vt:variant>
    </vt:vector>
  </HeadingPairs>
  <TitlesOfParts>
    <vt:vector size="22" baseType="lpstr">
      <vt:lpstr>Arial</vt:lpstr>
      <vt:lpstr>Calibri</vt:lpstr>
      <vt:lpstr>Consolas</vt:lpstr>
      <vt:lpstr>MentiText</vt:lpstr>
      <vt:lpstr>Segoe UI</vt:lpstr>
      <vt:lpstr>Segoe UI Semibold</vt:lpstr>
      <vt:lpstr>Wingdings</vt:lpstr>
      <vt:lpstr>Analytics Surge</vt:lpstr>
      <vt:lpstr>2_Microsoft Generic 2019</vt:lpstr>
      <vt:lpstr>Analytics Surge</vt:lpstr>
      <vt:lpstr>Welcome to  Azure Synapse Technical Boot Camp  Day 4</vt:lpstr>
      <vt:lpstr>PowerPoint Presentation</vt:lpstr>
      <vt:lpstr>Your challenge should you choose to accept it:</vt:lpstr>
      <vt:lpstr>Not allowed</vt:lpstr>
      <vt:lpstr>Your Challenge Should You Accept It…</vt:lpstr>
      <vt:lpstr>Your Challenge Should You Accept It…</vt:lpstr>
      <vt:lpstr>Your Challenge Should You Accept It…</vt:lpstr>
      <vt:lpstr>Your Challenge Should You Accept It…</vt:lpstr>
      <vt:lpstr>Mentimeter Poll</vt:lpstr>
      <vt:lpstr>A few takeaways</vt:lpstr>
      <vt:lpstr>A few (more general) takeaways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Norman</dc:creator>
  <cp:lastModifiedBy>Carey Payette</cp:lastModifiedBy>
  <cp:revision>102</cp:revision>
  <dcterms:created xsi:type="dcterms:W3CDTF">2020-05-01T23:34:12Z</dcterms:created>
  <dcterms:modified xsi:type="dcterms:W3CDTF">2021-02-26T07:16:20Z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SetDate">
    <vt:lpwstr>2020-05-01T23:35:11.5968247Z</vt:lpwstr>
  </property>
  <property fmtid="{D5CDD505-2E9C-101B-9397-08002B2CF9AE}" pid="5" name="MSIP_Label_f42aa342-8706-4288-bd11-ebb85995028c_Name">
    <vt:lpwstr>General</vt:lpwstr>
  </property>
  <property fmtid="{D5CDD505-2E9C-101B-9397-08002B2CF9AE}" pid="6" name="MSIP_Label_f42aa342-8706-4288-bd11-ebb85995028c_ActionId">
    <vt:lpwstr>5a667b91-3ad0-41e7-9778-755b794ac106</vt:lpwstr>
  </property>
  <property fmtid="{D5CDD505-2E9C-101B-9397-08002B2CF9AE}" pid="7" name="MSIP_Label_f42aa342-8706-4288-bd11-ebb85995028c_Extended_MSFT_Method">
    <vt:lpwstr>Automatic</vt:lpwstr>
  </property>
  <property fmtid="{D5CDD505-2E9C-101B-9397-08002B2CF9AE}" pid="8" name="Sensitivity">
    <vt:lpwstr>General</vt:lpwstr>
  </property>
  <property fmtid="{D5CDD505-2E9C-101B-9397-08002B2CF9AE}" pid="9" name="ContentTypeId">
    <vt:lpwstr>0x010100DE58024C6567C84081E25B892126C531</vt:lpwstr>
  </property>
</Properties>
</file>

<file path=docProps/thumbnail.jpeg>
</file>